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02F0-0163-4604-85DC-F263707BA390}" type="datetimeFigureOut">
              <a:rPr lang="pt-BR" smtClean="0"/>
              <a:t>22/10/2017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F31B-05E5-45EE-9E73-B1829C76D5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02F0-0163-4604-85DC-F263707BA390}" type="datetimeFigureOut">
              <a:rPr lang="pt-BR" smtClean="0"/>
              <a:t>22/10/2017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F31B-05E5-45EE-9E73-B1829C76D5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02F0-0163-4604-85DC-F263707BA390}" type="datetimeFigureOut">
              <a:rPr lang="pt-BR" smtClean="0"/>
              <a:t>22/10/2017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F31B-05E5-45EE-9E73-B1829C76D5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02F0-0163-4604-85DC-F263707BA390}" type="datetimeFigureOut">
              <a:rPr lang="pt-BR" smtClean="0"/>
              <a:t>22/10/2017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F31B-05E5-45EE-9E73-B1829C76D5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02F0-0163-4604-85DC-F263707BA390}" type="datetimeFigureOut">
              <a:rPr lang="pt-BR" smtClean="0"/>
              <a:t>22/10/2017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F31B-05E5-45EE-9E73-B1829C76D5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02F0-0163-4604-85DC-F263707BA390}" type="datetimeFigureOut">
              <a:rPr lang="pt-BR" smtClean="0"/>
              <a:t>22/10/2017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F31B-05E5-45EE-9E73-B1829C76D5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02F0-0163-4604-85DC-F263707BA390}" type="datetimeFigureOut">
              <a:rPr lang="pt-BR" smtClean="0"/>
              <a:t>22/10/2017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F31B-05E5-45EE-9E73-B1829C76D5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02F0-0163-4604-85DC-F263707BA390}" type="datetimeFigureOut">
              <a:rPr lang="pt-BR" smtClean="0"/>
              <a:t>22/10/2017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F31B-05E5-45EE-9E73-B1829C76D5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02F0-0163-4604-85DC-F263707BA390}" type="datetimeFigureOut">
              <a:rPr lang="pt-BR" smtClean="0"/>
              <a:t>22/10/2017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F31B-05E5-45EE-9E73-B1829C76D5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02F0-0163-4604-85DC-F263707BA390}" type="datetimeFigureOut">
              <a:rPr lang="pt-BR" smtClean="0"/>
              <a:t>22/10/2017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F31B-05E5-45EE-9E73-B1829C76D5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02F0-0163-4604-85DC-F263707BA390}" type="datetimeFigureOut">
              <a:rPr lang="pt-BR" smtClean="0"/>
              <a:t>22/10/2017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F31B-05E5-45EE-9E73-B1829C76D5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002F0-0163-4604-85DC-F263707BA390}" type="datetimeFigureOut">
              <a:rPr lang="pt-BR" smtClean="0"/>
              <a:t>22/10/2017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0F31B-05E5-45EE-9E73-B1829C76D573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013087"/>
          </a:xfrm>
        </p:spPr>
        <p:txBody>
          <a:bodyPr>
            <a:noAutofit/>
          </a:bodyPr>
          <a:lstStyle/>
          <a:p>
            <a:endParaRPr lang="pt-BR" sz="9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848789" y="3244334"/>
            <a:ext cx="14464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Bridget </a:t>
            </a:r>
            <a:r>
              <a:rPr lang="pt-BR" b="1" dirty="0" err="1" smtClean="0"/>
              <a:t>Riley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3848789" y="3244334"/>
            <a:ext cx="14464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Bridget </a:t>
            </a:r>
            <a:r>
              <a:rPr lang="pt-BR" b="1" dirty="0" err="1" smtClean="0"/>
              <a:t>Riley</a:t>
            </a: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3073" name="Picture 1" descr="C:\Users\Carminha\Pictures\Saved Pictures\31.14VasarelyLacert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Retângulo 6"/>
          <p:cNvSpPr/>
          <p:nvPr/>
        </p:nvSpPr>
        <p:spPr>
          <a:xfrm>
            <a:off x="2285985" y="1928802"/>
            <a:ext cx="44291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9600" b="1" dirty="0" smtClean="0"/>
              <a:t>  Op </a:t>
            </a:r>
            <a:r>
              <a:rPr lang="pt-PT" sz="9600" b="1" dirty="0"/>
              <a:t>Art</a:t>
            </a:r>
            <a:endParaRPr lang="pt-BR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85728"/>
            <a:ext cx="4114800" cy="7215238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pt-PT" b="1" dirty="0" smtClean="0"/>
              <a:t>	</a:t>
            </a:r>
            <a:r>
              <a:rPr lang="pt-PT" sz="7000" b="1" dirty="0" smtClean="0"/>
              <a:t>Op </a:t>
            </a:r>
            <a:r>
              <a:rPr lang="pt-PT" sz="7000" b="1" dirty="0"/>
              <a:t>art</a:t>
            </a:r>
            <a:r>
              <a:rPr lang="pt-PT" sz="7000" dirty="0"/>
              <a:t> é um termo usado para descrever a </a:t>
            </a:r>
            <a:r>
              <a:rPr lang="pt-PT" sz="7000" dirty="0" smtClean="0"/>
              <a:t>arte que </a:t>
            </a:r>
            <a:r>
              <a:rPr lang="pt-PT" sz="7000" dirty="0"/>
              <a:t>explora a falibilidade do olho e pelo uso de ilusões ópticas.</a:t>
            </a:r>
            <a:endParaRPr lang="pt-BR" sz="7000" dirty="0"/>
          </a:p>
          <a:p>
            <a:pPr>
              <a:buNone/>
            </a:pPr>
            <a:r>
              <a:rPr lang="pt-BR" sz="7000" dirty="0" smtClean="0"/>
              <a:t>	</a:t>
            </a:r>
          </a:p>
          <a:p>
            <a:pPr>
              <a:buNone/>
            </a:pPr>
            <a:r>
              <a:rPr lang="pt-BR" sz="7000" dirty="0"/>
              <a:t>	</a:t>
            </a:r>
            <a:r>
              <a:rPr lang="pt-BR" sz="7000" dirty="0" err="1" smtClean="0"/>
              <a:t>Op-art</a:t>
            </a:r>
            <a:r>
              <a:rPr lang="pt-BR" sz="7000" dirty="0" smtClean="0"/>
              <a:t> </a:t>
            </a:r>
            <a:r>
              <a:rPr lang="pt-BR" sz="7000" dirty="0"/>
              <a:t>é um movimento artístico que tem por objetivo dar movimento às pinturas, Victor </a:t>
            </a:r>
            <a:r>
              <a:rPr lang="pt-BR" sz="7000" dirty="0" err="1" smtClean="0"/>
              <a:t>Vasarely</a:t>
            </a:r>
            <a:r>
              <a:rPr lang="pt-BR" sz="7000" dirty="0" smtClean="0"/>
              <a:t> (1906-1997) </a:t>
            </a:r>
            <a:r>
              <a:rPr lang="pt-BR" sz="7000" dirty="0"/>
              <a:t>foi o pioneiro entre os artistas no aprimoramento dessa arte. </a:t>
            </a:r>
            <a:endParaRPr lang="pt-BR" sz="7000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/>
              <a:t> </a:t>
            </a:r>
            <a:r>
              <a:rPr lang="pt-BR" dirty="0" smtClean="0"/>
              <a:t>                                                                           </a:t>
            </a:r>
            <a:endParaRPr lang="pt-BR" dirty="0"/>
          </a:p>
          <a:p>
            <a:endParaRPr lang="pt-BR" dirty="0"/>
          </a:p>
        </p:txBody>
      </p:sp>
      <p:pic>
        <p:nvPicPr>
          <p:cNvPr id="1026" name="Picture 2" descr="http://www.tvsinopse.kinghost.net/art/v/vasarely_arquivos/tvsinopse9909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428604"/>
            <a:ext cx="3786214" cy="5286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dirty="0"/>
          </a:p>
        </p:txBody>
      </p:sp>
      <p:pic>
        <p:nvPicPr>
          <p:cNvPr id="11" name="Imagem 10" descr="http://www.tvsinopse.kinghost.net/art/v/vasarely_arquivos/tvsinopse990940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3857652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 descr="Resultado de imagem para victor vasarely obras e vid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214290"/>
            <a:ext cx="4214842" cy="59150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r>
              <a:rPr lang="pt-PT" dirty="0"/>
              <a:t>Os trabalhos de op art são em geral abstratos, e muitas das peças mais conhecidas usam apenas o preto e o branco e da utilização de formas geométricas. Quando são observados, dão a impressão de movimento, clarões ou vibração, ou por vezes parecem inchar ou deformar-se.</a:t>
            </a:r>
            <a:endParaRPr lang="pt-BR" dirty="0"/>
          </a:p>
          <a:p>
            <a:r>
              <a:rPr lang="pt-PT" dirty="0"/>
              <a:t>O termo surgiu pela primeira vez na </a:t>
            </a:r>
            <a:r>
              <a:rPr lang="pt-PT" dirty="0" smtClean="0"/>
              <a:t>Time </a:t>
            </a:r>
            <a:r>
              <a:rPr lang="pt-PT" dirty="0"/>
              <a:t>Magazine em Outubro de 1964, embora já se produzissem há alguns anos trabalhos que hoje podem ser descritos como "op art".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6386" name="Picture 2" descr="Resultado de imagem para imagens de op art com pintor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4071966" cy="2518191"/>
          </a:xfrm>
          <a:prstGeom prst="rect">
            <a:avLst/>
          </a:prstGeom>
          <a:noFill/>
        </p:spPr>
      </p:pic>
      <p:pic>
        <p:nvPicPr>
          <p:cNvPr id="16388" name="Picture 4" descr="Resultado de imagem para imagens de op art com pintor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285728"/>
            <a:ext cx="3786214" cy="2714644"/>
          </a:xfrm>
          <a:prstGeom prst="rect">
            <a:avLst/>
          </a:prstGeom>
          <a:noFill/>
        </p:spPr>
      </p:pic>
      <p:pic>
        <p:nvPicPr>
          <p:cNvPr id="16390" name="Picture 6" descr="Resultado de imagem para imagens de op art com pintor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90" y="3286124"/>
            <a:ext cx="4041158" cy="2743206"/>
          </a:xfrm>
          <a:prstGeom prst="rect">
            <a:avLst/>
          </a:prstGeom>
          <a:noFill/>
        </p:spPr>
      </p:pic>
      <p:pic>
        <p:nvPicPr>
          <p:cNvPr id="16392" name="Picture 8" descr="Resultado de imagem para imagens de op art com pintor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3286124"/>
            <a:ext cx="4071966" cy="2767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pt-PT" dirty="0" smtClean="0"/>
              <a:t>	</a:t>
            </a:r>
            <a:r>
              <a:rPr lang="pt-PT" sz="4400" dirty="0" smtClean="0"/>
              <a:t>Em 1965, </a:t>
            </a:r>
            <a:r>
              <a:rPr lang="pt-PT" sz="4400" dirty="0"/>
              <a:t>uma exposição chamada </a:t>
            </a:r>
            <a:r>
              <a:rPr lang="pt-PT" sz="4400" i="1" dirty="0"/>
              <a:t>The Responsive Eye</a:t>
            </a:r>
            <a:r>
              <a:rPr lang="pt-PT" sz="4400" dirty="0"/>
              <a:t> (O Olho que Responde), composta inteiramente por trabalhos de op art,  em Nova </a:t>
            </a:r>
            <a:r>
              <a:rPr lang="pt-PT" sz="4400" dirty="0" smtClean="0"/>
              <a:t>Iorque  </a:t>
            </a:r>
            <a:r>
              <a:rPr lang="pt-PT" sz="4400" dirty="0"/>
              <a:t>fez com que muitos dos artistas hoje considerados importantes no estilo exibissem seus trabalhos lá.</a:t>
            </a:r>
            <a:endParaRPr lang="pt-BR" sz="4400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TRABALHO DE ARTE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ACESSAR O BLOG E IMPRIMIR A ATIVIDADE   SOBRE OP ART E TRAZER NO DIA 06/11 COM UM LÁPIS PILOTO PRETO.</a:t>
            </a:r>
          </a:p>
          <a:p>
            <a:pPr>
              <a:buNone/>
            </a:pPr>
            <a:r>
              <a:rPr lang="pt-BR" sz="2800" dirty="0" smtClean="0"/>
              <a:t>BLOG:WWW.ADOROGEOGRAFIA-COM.WEBNODE.COM</a:t>
            </a:r>
            <a:endParaRPr lang="pt-B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116</Words>
  <Application>Microsoft Office PowerPoint</Application>
  <PresentationFormat>Apresentação na tela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TRABALHO DE ARTE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 Art</dc:title>
  <dc:creator>Carminha</dc:creator>
  <cp:lastModifiedBy>Carminha</cp:lastModifiedBy>
  <cp:revision>9</cp:revision>
  <dcterms:created xsi:type="dcterms:W3CDTF">2017-10-22T22:57:47Z</dcterms:created>
  <dcterms:modified xsi:type="dcterms:W3CDTF">2017-10-23T00:19:56Z</dcterms:modified>
</cp:coreProperties>
</file>