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CB35E25-199E-4117-9A6D-2E2F1E7D771E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9C66CB2-0D05-4D5F-A05A-67A6D566BE9F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35E25-199E-4117-9A6D-2E2F1E7D771E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66CB2-0D05-4D5F-A05A-67A6D566BE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35E25-199E-4117-9A6D-2E2F1E7D771E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66CB2-0D05-4D5F-A05A-67A6D566BE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35E25-199E-4117-9A6D-2E2F1E7D771E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66CB2-0D05-4D5F-A05A-67A6D566BE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CB35E25-199E-4117-9A6D-2E2F1E7D771E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9C66CB2-0D05-4D5F-A05A-67A6D566BE9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35E25-199E-4117-9A6D-2E2F1E7D771E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9C66CB2-0D05-4D5F-A05A-67A6D566BE9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35E25-199E-4117-9A6D-2E2F1E7D771E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9C66CB2-0D05-4D5F-A05A-67A6D566BE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35E25-199E-4117-9A6D-2E2F1E7D771E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66CB2-0D05-4D5F-A05A-67A6D566BE9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35E25-199E-4117-9A6D-2E2F1E7D771E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66CB2-0D05-4D5F-A05A-67A6D566BE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CB35E25-199E-4117-9A6D-2E2F1E7D771E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9C66CB2-0D05-4D5F-A05A-67A6D566BE9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CB35E25-199E-4117-9A6D-2E2F1E7D771E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9C66CB2-0D05-4D5F-A05A-67A6D566BE9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CB35E25-199E-4117-9A6D-2E2F1E7D771E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9C66CB2-0D05-4D5F-A05A-67A6D566BE9F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ARTE ORIENTAL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   A escultura chinesa também adotou as ousadas e elegantes    formas da Índia, que transpôs para o Japão nas estátuas   ...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7000892" cy="6858000"/>
          </a:xfrm>
          <a:prstGeom prst="rect">
            <a:avLst/>
          </a:prstGeom>
          <a:noFill/>
        </p:spPr>
      </p:pic>
      <p:sp>
        <p:nvSpPr>
          <p:cNvPr id="1028" name="AutoShape 4" descr="Resultado de imagem para yin-y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yin-y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https://upload.wikimedia.org/wikipedia/commons/thumb/7/7c/Yin_and_Yang.svg/1024px-Yin_and_Yang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1643074"/>
          </a:xfrm>
          <a:prstGeom prst="rect">
            <a:avLst/>
          </a:prstGeom>
          <a:noFill/>
        </p:spPr>
      </p:pic>
      <p:sp>
        <p:nvSpPr>
          <p:cNvPr id="1034" name="AutoShape 10" descr="http://www.studentsoftheworld.info/sites/country/img/5826_Pago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http://www.studentsoftheworld.info/sites/country/img/5826_Pago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http://www.studentsoftheworld.info/sites/country/img/5826_Pago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0" name="Picture 16" descr="https://pixabay.com/static/uploads/photo/2013/10/26/12/14/pagoda-201047_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571612"/>
            <a:ext cx="2214546" cy="2857520"/>
          </a:xfrm>
          <a:prstGeom prst="rect">
            <a:avLst/>
          </a:prstGeom>
          <a:noFill/>
        </p:spPr>
      </p:pic>
      <p:pic>
        <p:nvPicPr>
          <p:cNvPr id="1042" name="Picture 18" descr="http://thumbs.dreamstime.com/x/stupa-de-borobudur-3761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22" y="4429132"/>
            <a:ext cx="2214578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   No geral, as construções chinesas que mais    receberam atenção foram os templos, localizados    sobre um terraço com ...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</p:spPr>
      </p:pic>
      <p:pic>
        <p:nvPicPr>
          <p:cNvPr id="6148" name="Picture 4" descr="http://www.zupi.com.br/wp-content/uploads/2013/08/Screen-Shot-2013-08-05-at-15.33.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0"/>
            <a:ext cx="19287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   Os materiais utilizados são os que o entorno natural oferece,    no geral madeira e argila, e em algum casos também co...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</p:spPr>
      </p:pic>
      <p:pic>
        <p:nvPicPr>
          <p:cNvPr id="7172" name="Picture 4" descr="http://thumbs.dreamstime.com/z/arquitetura-chinesa-4363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0"/>
            <a:ext cx="1928794" cy="3643314"/>
          </a:xfrm>
          <a:prstGeom prst="rect">
            <a:avLst/>
          </a:prstGeom>
          <a:noFill/>
        </p:spPr>
      </p:pic>
      <p:pic>
        <p:nvPicPr>
          <p:cNvPr id="7174" name="Picture 6" descr="http://www.culturamix.com/wp-content/uploads/2012/03/cidade-proibi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2826" y="3571876"/>
            <a:ext cx="1881174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 descr="   Os escultores japoneses adotaram os modelos búdicos    austeros da dinastia chinesa Tang, combinando-os com os    prec...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4786322"/>
          </a:xfrm>
          <a:prstGeom prst="rect">
            <a:avLst/>
          </a:prstGeom>
          <a:noFill/>
        </p:spPr>
      </p:pic>
      <p:pic>
        <p:nvPicPr>
          <p:cNvPr id="8196" name="Picture 4" descr="http://lh4.ggpht.com/-I3B_wdW0BzA/UEzih2tAS1I/AAAAAAAAebM/h03_tUoZtog/Gl%2525C3%2525B3ria%252520Ishizaka%252520-%252520Kodaiji%252520Temple%252520-%252520Kyoto%252520-%2525202012%252520-%25252042_thumb.jpg?imgmax=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08"/>
            <a:ext cx="9144000" cy="2428892"/>
          </a:xfrm>
          <a:prstGeom prst="rect">
            <a:avLst/>
          </a:prstGeom>
          <a:noFill/>
        </p:spPr>
      </p:pic>
      <p:sp>
        <p:nvSpPr>
          <p:cNvPr id="8198" name="AutoShape 6" descr="data:image/jpeg;base64,/9j/4AAQSkZJRgABAQAAAQABAAD/2wCEAAkGBxQTEhUUExQVFhUXFBcUFxQVFBcVFRgVFhUWFxcVFRUYHCggGBwlGxQWIjEhJSkrLi4uGB8zODMsNygtLisBCgoKDg0OGhAQGiwkICQsLCwsLCwsLCwsLCwsLCwsLCwsLCwsLCwsLCwsLCwsLCwsLCwsLCwsLCwsLCwsLCwsLP/AABEIALcBEwMBIgACEQEDEQH/xAAcAAABBQEBAQAAAAAAAAAAAAADAAIEBQYBBwj/xAA/EAACAQIEAwYDBQgBAwUBAAABAhEAAwQSITEFQVEGEyJhcYEykaEjQlKxwQcUYoKi0eHwkjNy8SRTc4OyFf/EABoBAAMBAQEBAAAAAAAAAAAAAAABAgMEBQb/xAApEQACAgEEAgEEAQUAAAAAAAAAAQIRAwQSITFBURMiMkJxYQUUUpHB/9oADAMBAAIRAxEAPwC6W1TlWKN3UGnKte5Z5gxBRENFt6cqTJU2MRWhstFQ0nWgAIqbh7nI7VFIpKYoasE6LJEj0rty3NEwJDCOdFsJrB+tYt0bLkqbtuuBeRqVilg7VFBrRcozfDBXLdBZKms1Bua1SZDITtXA1FuW6GVrREHWuUylFKihWOWiFaGlHWpZSITih1KvpUdhVolnHNCIosU0imhWDilFPikBTA4q0RRSUU/akxobQ7tyu3HoJFCQ2xjUNhRSK5FUIjstBdKllaGy0x2Q8tKj5aVAzfYvBeVV5SK1quDvUHGcOUgld68+GXwzpnj8oz5roJoj2yDBpMlbmIMinih0S28U6EIrTIopppFIAmGu5TNWS4jOPMVU0fDPBqZRvkqMq4J15My+dVrrFSWxA2im3YO1KNocmmRadFcYU0NV0RYy6KFvUvQ1HdYqkSxLYjU7VFddaPexKopd2CqoksTAA8zVZieOYdSc1yIJnwwdADsxBMyAOtRLNDG/qY1jlJfSiWtGSoeHxlt/hYeh01BgqGEqxB0hSalrppThkhkX0uxOMo9o7fGlQyKmOajMK0iTIFFIinkVyKskZFdC0+KVAHRQnaaeabFCQ7BkU3LRYpZaYgJFcijFabloGBK0NlqSVobLTAj5aVFy0qBnoll5FSLb1As3YqWG5ivMaO5M7icKGG1UeJsFT5Vorb0PGWFYa6GnCbi6Ypw3Iy7Vyp3EsMFIgzNQa64u1ZyyVOgqGa7Qlok0NBYiKS6U8UstIBkTT1pBaIFpDGFaCyVKy010oTE0RJqNxPiC2rZdo06kAe5Ow2E+Y61OZayeKwYxePa3cI/d8MFZgYGa4wJ8TTooHp6c6x1WX44Wuy8UN0ueiDaw+Ix5LBntWYfK+WGbQL9mv3AZgmTOvpU/hHZzC9yRctIWaZzNmeMwbUkzMz8qtMU9y1YHe3EW2bt1hctrAXCrBVVKz4mgajqY1iqK12gxGIdRh7Iw+GkeIr9q68yOS6E8mNeK227O5Mg4jhSYVy9rS2QpIYB+7bUq6yjswDNogHiJEmBU/hfF+6+zuCFBy5BLNb6A6nRQBmMAFmgedxxQqoKjxDcq3MQB/evPeIJFwW1C92pIBMZIEhV7sAKoE6nVm3JohKUZXF8lNKSpnqDXAQIM+dBIqn4DbayEtudHXNbjMVGUAFVLbLAkD16VeEV7+myrLBS/2eXmhslQEilFEIpRXQZA4pZaJFKKBgitcy0bLXCtAAstcii5a5lpgCy1wrRstNK0DAEUxhUhlphFAAMtKi5aVMDWIal23qAr0ZHricTpUier86lWbgYVWK1FS6QZrKULNVM5xbCyNKo2SK11twwqm4lhgDIq8OT8WZ5YfkipinCnla5FdJziFPrgFdApDscKeopgFESpGPVaTpTlFEFSWRLlqsf2kuLhLj4h0NxLiIvdxIa9bJFsNyghzuNMg30Fbw26ruKYYNbbMsx4o818Q+orLNFZMbQ4vbKymtcYwtrC2lx3c2iwd3shWKL3jswQLqRoR05mBUtsQndr3ShkKgp4TbGTlJInboCa857bKv713urNAy5zmQMBowSNdhA9Pa/4S2Ie2Ll+6QusKyBW8sxJmI1+VeK/Z1ssuJYi3GpieYM6TJG3kKyGFUd8PFudYE7sDB/lBqPx7i51C/8AKdxp89qr+G4oyM7Ze9ZbSnUfEygsfLbXzoo0XRr+JcVVbeAK6faMAD/7YI0n0atYVrz/ALYcPdcPhbjDu3TvLDWzy8RKXFB3UwdR1Fei5K9T+nP6ZHFql9oHLXMtTUwDn7seun510YA/iT0za/lXc9RiXDkjmWOb8EDLXYqRew7KYYR/vWh5a1UlJWiWmuxmWuZaLFcimALLXIo2WuZaABZaaVo+WmMKBgCtMYUeKYwpiARSokUqYF/FFQU82KaVrluzeqCZeldD0xWinGDU0VZIsXyKmMA41g1WLpRbd2KzlDyi4z9gMRhCDUVkq9t3lbQxUbGYYbjSqhkd0yJY1VoqYroFFe3TQK3sxOAU8UgK7SGEWkKQNOAqCg9qnPamhrR7RrN8cmi5PKO1lk4PEF7iF01Nlvu//GZ0BBPyFZTivH7+IjvHyqSdFkLHTqfWvf8AF4JLilLiK6ndWAYH1BrxDtl2XZf3m+itbtWsV3KoysF7tkWHQkarnkdPEOledmw07idEJLyZu7iU5DvD1Oijy1rXfs/4B+8u11yCVXwoV1JYFRHJV1n2qm7P9l72JK92hgkGWgafijkNNz7TtXtPZ3CW8KgsDKWGtxwIDXDLa9YHppGg2rkk0uEbLkrj2YwdkWw6C46rJuXCSYWZbJMTrA05+VFxXHRbaIgAkGPWq/i2Pl2bZWuhATp4LQLSPIsJn+KshicWzgk+bESNMxzH63F+VCQ0aPEdoWZ9zPwj0zEweu9OsY+c2Y6aDTlM8vasj3srJ0Oce41+m1XHD5KOB0VvkY/WnQ2XuI4sQFliZ9/95fWjcPx63CV+8BMdR1FZjEIe5zdLsaea/wBhUO7de3luqYKMP6p3+Ue9b6fPLFK116MsmKORUehZa5FR+D8QF+2HGh2I6GphWvehJSipLyeXKLi6YKKUU8ilFUIGRQ2FSCtDYU0AAimEUYimEUwBRSomWlQBp1NP0O9CinBq4Wjrsd3A5GmPZI86erURblFtBSZEyV1RUzQ70K5ZjWjeJxBqKlK8iKirrXZIoasE6H4m2BUFlqS7TQytXDgznyCAp4FdinAVTZKOAUQCmgU8CobKHKKIopqio+Oxwtwo1dhoPpJ9yKyyTUVbNIRbdIZxviJtWzk1uNKoNPjjczyG5rJcK7D3bqtcxeJuXrj+E+JsgDQWCAmBppoB+laHA4XvrpYmQIAJ267+ZGY/y1dXeIW0PdjcLPoAJ3rxsuonJ8M7440kQbGCtYOwciwFXbmegnmSYE1RY7FtbDQfGqMxPW40R/U0VK7RYt2ewuyO4OXmcsMJ8qpuIuSzCNczMR1FrNdj3ZEHvWUVyV+JncZ8J12Ro9HcW0+imqY25aB1H5F/yUVa9oE7t2tg6BktA9e6tjN/W9VLNpP8Ny5tvPgT6Ka3RJ3D2/swZnMM3WNT+gmtH2ecZ3B5ofoQ0f01Ti0Rbt7apGnnpr7RU/hjfagDYzr0EHU+1IAuecNdjk6N7aifrUXCDPavrExaL+ndkNM8tJqXZWbGIAjRJ6A+JYionBd2BMA23mAPwHSmhEzsPjMt02+Tj+oaj6T9K3JFeS8IxRR0cciG+Rn9K9bAkT11r19DO4uPr/pw6uNST9gyK5FEiuRXfZyDYoRFSCKZloQyORTStHK00rVCBRXKLlpUhl6VrlNVqJn61yHRY2ldu5VLHkCfkK6TXnHa3tRdZnt2HyhWKkAw5I0OoOqz8orHLkWONsuEXJ0jQ4ftrbBfvCAsSoEHLyysQdZI3A68oqNg+013HNktLaCGSFuKX+CJzHbfaK8sxmLJeW1adjPqdT71YcA4wcPfVwWynUqDuDvI5nWvNWpcmlLhHZ8SS4PX73E7GDsKLriVkZFOZhJJAgawAQJoPC+1GHvWw4YoM2WHEaxO+0aHXyNee4zjK32z3Mohj4fHqD94iY58jyOldw9zMgt2jmzaBWnQgaZWOgEgSf8AE6rVO+OiXgTXJ6Ae0+GjS5JzZICtJbkBprvVzFeO8M4NcvXAtuCS4MhhlCTDzvrGvmJ0r2DAYJbSBF2HXUk9Sa6dPmnNXJHPlxRj0xZaUVI7umutdO4waBiiJSVaeBFJsaFcYKrMdlBY+gE1ieDY1rj3rz9D7DbTpGYfKtR2ivxh2jclR9Z/Ssfwxf8A0rwdXcL/AMiwP5CvM1cm3tO3AlVknhmPaWbMdAzADkW009BpT+HZr10wY8OpP8R/xFTeD4FDauhRmb4cx0G3KpfCuDwmbNlLbDlAn+9cbo15pkHjxXvsMqknLcySeZbTSqvE4sG+zkeBFDNryzC8491t21/+zzrRY7AxcW9cZclnNcyqurNlyqJnfMR7gVlC4Wy9xoJY+EcmeZWeqggMf4bVvrVL2LxRl+JXWZiSfEJzdO9uNLx6MwH8hrmIT7N/JUtj0lSR82b5U6+mQAHUqO8fqWcDIp84MnzuVziVg21t2z8Rm43qJXX+Yv8AKrGHSz9msEyDAjT0NXHC7SnF3J2UuPkrD84oPD7Mm1Pwg94T/DbGc/8A5NE4JhnOcgeNyAo5yWBYj0kUl0IlNZ7vD4ljs65R7uYj/jUQ2Dbw124REWCAf4nEL76xVtxzDd4yYa1BIEsRtI01PQbfOqbt3xJW7vCWTmCAG641BcCAs8+tJAZXCLqvyr1/gd4XMNZcc7ag/wDcoyt9Qa8tw2HKhrjSFGg82OwFbX9m2JLYVkO6XD8nAb8y1d+jlU69nPqlcbNT3dcmKeRTSterZwDCBTDRStNIppiBEU0rRSKaRVWAKKVEiu0wKPivb/C2rco4vXIEJbkCY3LEQB8z5VlL37SsW5+ztWVAOoIZzHm2YfQVhLCN1+Q1+ZGlS7MiSetfOZNZkfTr9HrQwQRpMV2/xjxLIANwilQd9zMxWexvE3uEXDObYsJ1B/FG+8UItJ1k9CNPnXDheY1Hnp9edYvLJ/czVQS6RHfFksufcaCTA5xrvzmpChMmbUOPu+KTJ67AR9RQxgNZMaa77evWn3AZ+EZZ1PPyAA96N66HQeziFzZolY89THlE6xpUvD8QcMrSdOQ08pldRpVXiLwTYExt777021iM8+IiTrP+KnmuANtwDtEtpwCIXT4dCfh6bDTkNda1OL/aFbVlW34tCGmYB0ysD0+IH0ryZY3Vp5SRJ220p9wBdS2sSPfnp/utaR1E4qkRKEZdnvmD41by281wFn2y+LnALlQFU6jyk6TVzkr597NcatW7wZw5hYXK0Q2kMT5Ca9M4X25QkDNM8iYIPSSNf8V249Tf3cGEsH+JtXtVxVoeExguLmH/AI9aKTXVZzNUyk7VHLZ/nUfOay9hGGFhBmPfkAbTljYn/uNa3tIJtjT74Mcj6+0/SqDh6M1o6iVaQCAoziNNNgQpFedqn9Z14PtNBbQ2bME+Jh4o2BOkL5aUZbxVQUQsAu8QP+R0qn4jxUKVVVNxgBsvhnlBMKOu9ExGIvXl8T5QPwAHL1MnRiCOh9K5eDV9EbtNimuFbCnU+J42RfP1JAHudDlqj7TKtpbbQdAVRNpYiQW9dGI5KAOdS8BfXx3SctkGMzatcIIMtzbYwOpJNR7FrF4m82IFlwoUraUwmhGgztAGYjMW3jQcqpCM7ibEXLdrPLeG5ecmPtG1AJP4QZ91qPjCbrtdiFPwAmYRBAH6/wA1bjhvZRsrHFsjM2pW2q5izGWLXMvM9PnVgOA4a2Qe6ztGjPrGvJdj6mrFuRm8Jg2ZVtpuU8bckQnMQTsJgCPI1ZYS0yn7FS7ZcubK3dosGQrD4ifxD2rR4IDYJpH4YE+Z50S+n4gsHTxDQzoVmp5oLMJxF7ihrdoraLaXLrEKSNsqKWzKv1PSs9Ys2LcZ7heDJCCS2uupiPrXo+I7LWGkhQkgyB4lneYPT19qx3EuD27V1UaVJ1WVGVuZKmYI8uU06GmU3E+Im9cEjLbUAKix4R5DYk6Sa0P7OL0XbicnSf5rbRHyeqjGfuwObvcy8lVYJjlJOlSOxN8vjQ4GUEuSo2CsMoA9Dl+Vb4JbZpmeVXBo9OimxRiKaRXsWeYCIppFFIprU91DSvhAiKaRRHobtpT3pDUGxsUqcutKq3INrPDuKYHuclsxI1fmM0+LLrJEgjXp0qt/efLQdfzMbUN8SbjHSJObTblAj0FcZGY6aaQeWv5TXzLXPJ7I3vMzQdunLyk1NIyiD/4qJatCRJEA9edPLDTLM7bzPL3NKSsESkSQCJk6e5ApmIvQI5afMfnQ72IFvQR7befOor3C25n15UlHyDYr+LzKAeQg7HUH/NLDy3IACNQBTkw6/emDHXl6+po2JYAQnw/mNP7GrtdIQ7C6mQNJjzPl6GKddtFidQOW2wG2vWuLi1CgLHMTzjypvfT8MD/PU1HNjC2rZA5gbyIHzBo5tlpyZZjcn01686DauMddIGm0CQal4OyDcVcxBdhLROk/XrSt2BY4XtDibZSLjF0IgDMA2hjMk+IiTvO43r1T9n3FMXiLbjFWbiFYKXHtm3nU7iDEkHnA3rPdn8dc8QwOH+zVipYZc+YKDDPcjxajyk8qtuzXGL2NzOucd1dNq4HMEOoBO2h3FdMMkoPsxmlPwa3iOBLqF0+JT7BgT9BVRhuz9xbL2/s2LFjDSVMnwhtNNOY2MU/FX7skpcHwxqRlWD8XkN/lzqVwlrkSXLSB4iIGk6qu533MDQUpyc3bFFbVSKTiHCb3eJ9nbtoACzqO9YDn47sKp/laelXb8HtEfaZnMyc7E5o5EbMOcbTyqXfxyr8bKOgYiT7VX4/i6qGjVhoo5Fo2E+ZFQorsbbol2ltpEIikSFgAEA6kAbDzijXcYshZk7xWewvE3yO1wCVEnkojXUk6EVW8GxrYlzdS2o3QPzgnUba7DWqv0Lb7Naz6bDXXoPSof75Jkx0BB/uAarMXnzqhuNmaSoSIyjmxIGmvKuYvh0tmzAbnUSOsb0036E0vZb272v8An5U43J6j3B85686olwDPaRpCwQQqgx8Wh39/Kq3iGFuowK3PhO2dteYB0iKTk/KKUV4Zq7l0jcx7afMULFYS3eTI4Bg5htuNiD1rL4nEXUEBwxGvjgiOUEcxQx2iuIdRmUNlInQ+QB266VKl/A9pSdo+zq2CMzKq7BiGjlzUEA/3pnZjGWLWKtIt0XHuXESVByr4gdSesAe9a0cRs4m21q9GvhynUgxoR1O485rz+z2dOGx9nLOUYi0Q24ADq0H2iDWkKtBLpntpWm5aMRXMtexZ5lACKjXnBBqcwqg45jO7gqMxYkeQj8VRlntjZtghcjt3HBFZmkhVJOxMDWfkD8qosX2qRVzIpdJUEzBXN1GvmPUVQcX42olJbXPmM6qd9j8e501BrNYu6CGUEFTqSDvM6lfXkOU15ctVLpHofFE3FvtygGtu5P8ACUjflLA/Su15+tgcmK/w5dvma7U/3GT2P4kV9tIj06dKbcRjoABrOonXTfSi2Fc6AARAnNOnpNMyNPxeUKDMesj51j5GPsWRGsE67wNfSkCB8Oms6b/7/mnKyxGkyYjp1M/nUK8IPh9dP96UVbA62i+Ia6mANAZPz5fKo1vEQSWGp59IqUt9TBYct9omiDDhuRjrpNVddiIZuk7k6cx/elexBOUe3lFafs52Jv4pj3a/Zg/9V/Cg1MiROYjoPpXovDf2SYRROIe5dO5APdIP+Pi/qqlT6Jbo8RDRVhwbA3cRcWzYQvcIJyrvA1JYscqjzMD517k37PuGqpAwyQNSzPduH2zOZPlU7hHZvD2Dmt2ktkjLCKqtlOsO6gE7AkbetN0G488wH7O7kf8AqnNkT4QoF4kwZnI0L5b+1ScB2IW1fS691rizKqlkpAEiXJJgDpXo2Nx1tF8OQwxXLmAMgkGBudfzquFrvDmuuqTEWyTtt4VJET6Gs2qYXa5HcCsLYtFbSuzPce8Swy+O40lYMaAQNOlSrVm6FOdkthjOW2IOum5Gm3SaZZx2oS0gAA0j4mjQEggACfOq3iXEGvXxbtvCppcIMTckeBTzI59PlQ/YJEvDRczMylLNtsoBIPeMpjMeZE+dD452hFm3mbQn4E+82nh03Aql7U9qreHHdW/HcSABuFIGhbkT5fOqThr5S1+82bEfEWcytkEaMRzfeF3/AE0okvTfuBA16FvFQ1x/iNi3Omp2dtgo852qswTjEXTdcBMPa8OvONQD+Jjuag4rF51L3WNvDzKz/wBW8fxAHc/xbDlNUvEuLXMWy2MOhW2D4La8omWY+hJJJqtouTScX7QHEt+6YdRlbwTy13MDpqfatJavW8DaSygLvACoPiZjv6CZ1rNcBwww1stbCtciGvtpbXqtrm/qNPSm3ePLaYsB3lw6G4d8s6hdfCPLzGpp9E1ZqUv9zNy8wN1vijZR91F6KJOvqaq7fFjiLuRSe7WWfXSN942NY7H8Xu4q5lUSCRCDrBEk1obSDDWGQZcxALsdzpMClJ+ClCi94jxtEEEkACeYBIMiD6gfM9DVXhsaHtlnJlyXHkBooPTSKzGLvm84RZhiPlNWXE7wSEH3fCB7bx6/pUMtKiaccJEmRIMxqJ6mgLjEGcECROkbldJP+8qqDdnNroNRz/3eo+KxOsg76n1Ig/nQlyPxRcYbEqzKdADuZ2J2I9yv1qzw+JEowYFrbKCG1lAwKltR8La8tBWJt34kc/pR04iZHybzGv8AeqqmJqza4Ht2lu41t1ckeG45MnOvhAAY7QN+Z150yz24vNcJKKAMwVJg66KWkgEyPLSdaw+KdQQ4ElvCTPNQB84g0G3ilBGsk/iHL15VM9RlT4YRxQ9HrF/tEDInWNQDqP0is9xPE5mBmeU9Oehqhs4pWEHKDpp58/XlUh3LL4dTvuZgazHp0qHllPtm8Yxj0U/FgZ8YzdPSSN/aq5MNI2Ig+YPlp09+dWWKMz+XOegMeY9oodm2ArXGmF0j72ZtApInbUzrtSqhMireIESPoaVDu4Z5MIscpKzrrrmMzSp0FsrkvhR1JMnzA6cxXLzZtAY09IA6a0y5aBAI25frQyx95I8gKP0ZhrOGiZjluY+nOgtZ01PP/TT0uwZIB6TSW01zZvMKIHKnb8gAW3tGo59a9N7D9ju+C3cSCLcBltDQuv3Sx3VTy1k76DfM9iuzwu3We6s2rMM6mYuO0i1a8wSCTvopHOvXcZjDYs5oLN4XYjeWJ106ARFVtT5ZDdcIu7d63by20CqvwoiwB4dwAOQHSpbMSYHzrB4txi7idxcRtNpZGG5MgjTrUvjXGhw/DFVY3b9xhZsKWlmcgDMZ5BmJ+Qqv4JLpMQt240R3VlsoMmGu/enrlBj1J6VB4p2itI1y0Qc6mBlHIqpzA+RJqNjMM+HwKIhkpGZ/xXPiZz6tNU2N4uLqi/8AuozrK6vlltiJ6a7eW9S+ClyBv9pVL5VttcuGRJAkknXLbQCfeZqRg0z3IKi5faAthYKrpq11l0AHQf4qqwrX7r/DasWz8RWNuYZgSzehMelTrdxkz27F+zbtto1xVY4hwOQY6KJ5CPU0bWFon8b433AOHsOGvEDvr8eG2ohSFA0LRoF0/tnf3+5btlbC6+Jc8+G2pMnM507xjJJ5fQTMFwm2rjvbiqm6AeIFvxXLhBBPlEVK4jh3MG2yGD4WW7bzqP4e+JC/yxVKJLkijwXBxbAuXmA55mORfVSZZz5qpHnOoFiuPW1hLNvvCDozr4Qx+8lrWWn7zljR8fwnMSz4fE3TtnN0XDz5IetQlvmyQq4a5biZbu2L9N3k/KKoLsb/APxb9895irndLuS+twjoqcveKmvxPDYZTbw6SdizaliOb9fTYVVPZe6TAux5ocxMHppvUW5wdgQHkEnbKwHtIosP2HxvHbtxcpcxO3X1pmFsPc0A35nT1j6UXDcOVN999fLr/vOpOO4iq5QvwkGCNCBzk8z/AHqWUaDhOFtYW2XMZo1Ok7bD5ispxHijXGjmToPLl+lRMVxNrpyqJ8vLfWrngXDFtjPe1OpA2n/GtHQ6JXBra2ENy5q5GkkdNAKg4i4WGcknNOnyM/Si8RxgukADwqNKg3rn02186kYwsevQfOo11jFFLaE1EuXZqkISvrXHJE01j+Vcdv0+cCfrVAWXD7Qu+AkA7gmQAwB39iRUtOz6yD3iT1TxHcgfkflVZwvEZXB6Ga1ouA+nQEDQnYeuw8hU7E3yOytTg6CPtTuNrZ5nTQmKOuGQa5rkZZEJBjNE6jrUq40kj15/8j7bUPNvy+9rJ20UCOdP44oe5gxYtz4u8YyRmbLOm50H1mm2bFsIVRLijLnaHCsQDAEg6b7be9OcHWdSBEbanf00kUy8fi15qv8AvyFVsQrYHu7S6C08QOa8xP4t6VNukydJ13/00qVIdmBuYhpgH/fKm3LkbT11M12lUpCJXDsFcxV5LVvKGbmxhQAJLGATHoCa12G7BGxdIv3i5AV1Wz4c6Tzd/hMg8jpSpUpcIFyz0Tgq4WzaCpbdfGHPjzEtESWPICmYHEKDCq5C3Mw71w+XN4iRpoTMxrHrSpVNlbESb3E3liTPiMDX4cp/Xy6VCvcTOUd54QCIjX725I5zFcpUnJsaxoc/aGzGUkkTEQxHnIIqk4zjMwHdvl1PhCmAPcb+dcpUlKh/GijxeNgS92QNNmMTp0qGOI2+RJ9jvSpVsuSHFIk2ePAEkMTO4aSD6g70K9jLTiSqq2Y6qGUZY00Gm/lSpU2hKKJeF43kjLcI8oPMyatsB2qzSLugj4gDqdOQ8qVKk1xQtiJS9oXZjlU5YGUyNusGqW/irrOSSY5SRMknp5elKlSbFtSKniuKAYkzqFgci0a/pVJ4rkE6Ly6+3ypUqY10WXDkNsSoEc9uXX51Ku4l2kkb+fSlSpMLG25g7Ec/ehG9pqToP1pUqksa2qwPX2jb5VVOTrSpVcRMb3lEDaD0/U0qVMkdh7kMD51oDjbaD7RroOhUW8sabyTz3+dKlSZUTlri+H0M4n4jpNr4TsNuR9vKujiWG0DNiR4SD8G/IiB0pUqz3OzTajpxuGO93EyVjZPj/F/uvnXP3rDyftcRqsH7ND4uvxDT60qVPcxbUFt4rDQJu4mYExbtxPl465SpU9zC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00" name="AutoShape 8" descr="data:image/jpeg;base64,/9j/4AAQSkZJRgABAQAAAQABAAD/2wCEAAkGBxQTEhUUExQVFhUXFBcUFxQVFBcVFRgVFhUWFxcVFRUYHCggGBwlGxQWIjEhJSkrLi4uGB8zODMsNygtLisBCgoKDg0OGhAQGiwkICQsLCwsLCwsLCwsLCwsLCwsLCwsLCwsLCwsLCwsLCwsLCwsLCwsLCwsLCwsLCwsLCwsLP/AABEIALcBEwMBIgACEQEDEQH/xAAcAAABBQEBAQAAAAAAAAAAAAADAAIEBQYBBwj/xAA/EAACAQIEAwYDBQgBAwUBAAABAhEAAwQSITEFQVEGEyJhcYEykaEjQlKxwQcUYoKi0eHwkjNy8SRTc4OyFf/EABoBAAMBAQEBAAAAAAAAAAAAAAABAgMEBQb/xAApEQACAgEEAgEEAQUAAAAAAAAAAQIRAwQSITFBURMiMkJxYQUUUpHB/9oADAMBAAIRAxEAPwC6W1TlWKN3UGnKte5Z5gxBRENFt6cqTJU2MRWhstFQ0nWgAIqbh7nI7VFIpKYoasE6LJEj0rty3NEwJDCOdFsJrB+tYt0bLkqbtuuBeRqVilg7VFBrRcozfDBXLdBZKms1Bua1SZDITtXA1FuW6GVrREHWuUylFKihWOWiFaGlHWpZSITih1KvpUdhVolnHNCIosU0imhWDilFPikBTA4q0RRSUU/akxobQ7tyu3HoJFCQ2xjUNhRSK5FUIjstBdKllaGy0x2Q8tKj5aVAzfYvBeVV5SK1quDvUHGcOUgld68+GXwzpnj8oz5roJoj2yDBpMlbmIMinih0S28U6EIrTIopppFIAmGu5TNWS4jOPMVU0fDPBqZRvkqMq4J15My+dVrrFSWxA2im3YO1KNocmmRadFcYU0NV0RYy6KFvUvQ1HdYqkSxLYjU7VFddaPexKopd2CqoksTAA8zVZieOYdSc1yIJnwwdADsxBMyAOtRLNDG/qY1jlJfSiWtGSoeHxlt/hYeh01BgqGEqxB0hSalrppThkhkX0uxOMo9o7fGlQyKmOajMK0iTIFFIinkVyKskZFdC0+KVAHRQnaaeabFCQ7BkU3LRYpZaYgJFcijFabloGBK0NlqSVobLTAj5aVFy0qBnoll5FSLb1As3YqWG5ivMaO5M7icKGG1UeJsFT5Vorb0PGWFYa6GnCbi6Ypw3Iy7Vyp3EsMFIgzNQa64u1ZyyVOgqGa7Qlok0NBYiKS6U8UstIBkTT1pBaIFpDGFaCyVKy010oTE0RJqNxPiC2rZdo06kAe5Ow2E+Y61OZayeKwYxePa3cI/d8MFZgYGa4wJ8TTooHp6c6x1WX44Wuy8UN0ueiDaw+Ix5LBntWYfK+WGbQL9mv3AZgmTOvpU/hHZzC9yRctIWaZzNmeMwbUkzMz8qtMU9y1YHe3EW2bt1hctrAXCrBVVKz4mgajqY1iqK12gxGIdRh7Iw+GkeIr9q68yOS6E8mNeK227O5Mg4jhSYVy9rS2QpIYB+7bUq6yjswDNogHiJEmBU/hfF+6+zuCFBy5BLNb6A6nRQBmMAFmgedxxQqoKjxDcq3MQB/evPeIJFwW1C92pIBMZIEhV7sAKoE6nVm3JohKUZXF8lNKSpnqDXAQIM+dBIqn4DbayEtudHXNbjMVGUAFVLbLAkD16VeEV7+myrLBS/2eXmhslQEilFEIpRXQZA4pZaJFKKBgitcy0bLXCtAAstcii5a5lpgCy1wrRstNK0DAEUxhUhlphFAAMtKi5aVMDWIal23qAr0ZHricTpUier86lWbgYVWK1FS6QZrKULNVM5xbCyNKo2SK11twwqm4lhgDIq8OT8WZ5YfkipinCnla5FdJziFPrgFdApDscKeopgFESpGPVaTpTlFEFSWRLlqsf2kuLhLj4h0NxLiIvdxIa9bJFsNyghzuNMg30Fbw26ruKYYNbbMsx4o818Q+orLNFZMbQ4vbKymtcYwtrC2lx3c2iwd3shWKL3jswQLqRoR05mBUtsQndr3ShkKgp4TbGTlJInboCa857bKv713urNAy5zmQMBowSNdhA9Pa/4S2Ie2Ll+6QusKyBW8sxJmI1+VeK/Z1ssuJYi3GpieYM6TJG3kKyGFUd8PFudYE7sDB/lBqPx7i51C/8AKdxp89qr+G4oyM7Ze9ZbSnUfEygsfLbXzoo0XRr+JcVVbeAK6faMAD/7YI0n0atYVrz/ALYcPdcPhbjDu3TvLDWzy8RKXFB3UwdR1Fei5K9T+nP6ZHFql9oHLXMtTUwDn7seun510YA/iT0za/lXc9RiXDkjmWOb8EDLXYqRew7KYYR/vWh5a1UlJWiWmuxmWuZaLFcimALLXIo2WuZaABZaaVo+WmMKBgCtMYUeKYwpiARSokUqYF/FFQU82KaVrluzeqCZeldD0xWinGDU0VZIsXyKmMA41g1WLpRbd2KzlDyi4z9gMRhCDUVkq9t3lbQxUbGYYbjSqhkd0yJY1VoqYroFFe3TQK3sxOAU8UgK7SGEWkKQNOAqCg9qnPamhrR7RrN8cmi5PKO1lk4PEF7iF01Nlvu//GZ0BBPyFZTivH7+IjvHyqSdFkLHTqfWvf8AF4JLilLiK6ndWAYH1BrxDtl2XZf3m+itbtWsV3KoysF7tkWHQkarnkdPEOledmw07idEJLyZu7iU5DvD1Oijy1rXfs/4B+8u11yCVXwoV1JYFRHJV1n2qm7P9l72JK92hgkGWgafijkNNz7TtXtPZ3CW8KgsDKWGtxwIDXDLa9YHppGg2rkk0uEbLkrj2YwdkWw6C46rJuXCSYWZbJMTrA05+VFxXHRbaIgAkGPWq/i2Pl2bZWuhATp4LQLSPIsJn+KshicWzgk+bESNMxzH63F+VCQ0aPEdoWZ9zPwj0zEweu9OsY+c2Y6aDTlM8vasj3srJ0Oce41+m1XHD5KOB0VvkY/WnQ2XuI4sQFliZ9/95fWjcPx63CV+8BMdR1FZjEIe5zdLsaea/wBhUO7de3luqYKMP6p3+Ue9b6fPLFK116MsmKORUehZa5FR+D8QF+2HGh2I6GphWvehJSipLyeXKLi6YKKUU8ilFUIGRQ2FSCtDYU0AAimEUYimEUwBRSomWlQBp1NP0O9CinBq4Wjrsd3A5GmPZI86erURblFtBSZEyV1RUzQ70K5ZjWjeJxBqKlK8iKirrXZIoasE6H4m2BUFlqS7TQytXDgznyCAp4FdinAVTZKOAUQCmgU8CobKHKKIopqio+Oxwtwo1dhoPpJ9yKyyTUVbNIRbdIZxviJtWzk1uNKoNPjjczyG5rJcK7D3bqtcxeJuXrj+E+JsgDQWCAmBppoB+laHA4XvrpYmQIAJ267+ZGY/y1dXeIW0PdjcLPoAJ3rxsuonJ8M7440kQbGCtYOwciwFXbmegnmSYE1RY7FtbDQfGqMxPW40R/U0VK7RYt2ewuyO4OXmcsMJ8qpuIuSzCNczMR1FrNdj3ZEHvWUVyV+JncZ8J12Ro9HcW0+imqY25aB1H5F/yUVa9oE7t2tg6BktA9e6tjN/W9VLNpP8Ny5tvPgT6Ka3RJ3D2/swZnMM3WNT+gmtH2ecZ3B5ofoQ0f01Ti0Rbt7apGnnpr7RU/hjfagDYzr0EHU+1IAuecNdjk6N7aifrUXCDPavrExaL+ndkNM8tJqXZWbGIAjRJ6A+JYionBd2BMA23mAPwHSmhEzsPjMt02+Tj+oaj6T9K3JFeS8IxRR0cciG+Rn9K9bAkT11r19DO4uPr/pw6uNST9gyK5FEiuRXfZyDYoRFSCKZloQyORTStHK00rVCBRXKLlpUhl6VrlNVqJn61yHRY2ldu5VLHkCfkK6TXnHa3tRdZnt2HyhWKkAw5I0OoOqz8orHLkWONsuEXJ0jQ4ftrbBfvCAsSoEHLyysQdZI3A68oqNg+013HNktLaCGSFuKX+CJzHbfaK8sxmLJeW1adjPqdT71YcA4wcPfVwWynUqDuDvI5nWvNWpcmlLhHZ8SS4PX73E7GDsKLriVkZFOZhJJAgawAQJoPC+1GHvWw4YoM2WHEaxO+0aHXyNee4zjK32z3Mohj4fHqD94iY58jyOldw9zMgt2jmzaBWnQgaZWOgEgSf8AE6rVO+OiXgTXJ6Ae0+GjS5JzZICtJbkBprvVzFeO8M4NcvXAtuCS4MhhlCTDzvrGvmJ0r2DAYJbSBF2HXUk9Sa6dPmnNXJHPlxRj0xZaUVI7umutdO4waBiiJSVaeBFJsaFcYKrMdlBY+gE1ieDY1rj3rz9D7DbTpGYfKtR2ivxh2jclR9Z/Ssfwxf8A0rwdXcL/AMiwP5CvM1cm3tO3AlVknhmPaWbMdAzADkW009BpT+HZr10wY8OpP8R/xFTeD4FDauhRmb4cx0G3KpfCuDwmbNlLbDlAn+9cbo15pkHjxXvsMqknLcySeZbTSqvE4sG+zkeBFDNryzC8491t21/+zzrRY7AxcW9cZclnNcyqurNlyqJnfMR7gVlC4Wy9xoJY+EcmeZWeqggMf4bVvrVL2LxRl+JXWZiSfEJzdO9uNLx6MwH8hrmIT7N/JUtj0lSR82b5U6+mQAHUqO8fqWcDIp84MnzuVziVg21t2z8Rm43qJXX+Yv8AKrGHSz9msEyDAjT0NXHC7SnF3J2UuPkrD84oPD7Mm1Pwg94T/DbGc/8A5NE4JhnOcgeNyAo5yWBYj0kUl0IlNZ7vD4ljs65R7uYj/jUQ2Dbw124REWCAf4nEL76xVtxzDd4yYa1BIEsRtI01PQbfOqbt3xJW7vCWTmCAG641BcCAs8+tJAZXCLqvyr1/gd4XMNZcc7ag/wDcoyt9Qa8tw2HKhrjSFGg82OwFbX9m2JLYVkO6XD8nAb8y1d+jlU69nPqlcbNT3dcmKeRTSterZwDCBTDRStNIppiBEU0rRSKaRVWAKKVEiu0wKPivb/C2rco4vXIEJbkCY3LEQB8z5VlL37SsW5+ztWVAOoIZzHm2YfQVhLCN1+Q1+ZGlS7MiSetfOZNZkfTr9HrQwQRpMV2/xjxLIANwilQd9zMxWexvE3uEXDObYsJ1B/FG+8UItJ1k9CNPnXDheY1Hnp9edYvLJ/czVQS6RHfFksufcaCTA5xrvzmpChMmbUOPu+KTJ67AR9RQxgNZMaa77evWn3AZ+EZZ1PPyAA96N66HQeziFzZolY89THlE6xpUvD8QcMrSdOQ08pldRpVXiLwTYExt777021iM8+IiTrP+KnmuANtwDtEtpwCIXT4dCfh6bDTkNda1OL/aFbVlW34tCGmYB0ysD0+IH0ryZY3Vp5SRJ220p9wBdS2sSPfnp/utaR1E4qkRKEZdnvmD41by281wFn2y+LnALlQFU6jyk6TVzkr597NcatW7wZw5hYXK0Q2kMT5Ca9M4X25QkDNM8iYIPSSNf8V249Tf3cGEsH+JtXtVxVoeExguLmH/AI9aKTXVZzNUyk7VHLZ/nUfOay9hGGFhBmPfkAbTljYn/uNa3tIJtjT74Mcj6+0/SqDh6M1o6iVaQCAoziNNNgQpFedqn9Z14PtNBbQ2bME+Jh4o2BOkL5aUZbxVQUQsAu8QP+R0qn4jxUKVVVNxgBsvhnlBMKOu9ExGIvXl8T5QPwAHL1MnRiCOh9K5eDV9EbtNimuFbCnU+J42RfP1JAHudDlqj7TKtpbbQdAVRNpYiQW9dGI5KAOdS8BfXx3SctkGMzatcIIMtzbYwOpJNR7FrF4m82IFlwoUraUwmhGgztAGYjMW3jQcqpCM7ibEXLdrPLeG5ecmPtG1AJP4QZ91qPjCbrtdiFPwAmYRBAH6/wA1bjhvZRsrHFsjM2pW2q5izGWLXMvM9PnVgOA4a2Qe6ztGjPrGvJdj6mrFuRm8Jg2ZVtpuU8bckQnMQTsJgCPI1ZYS0yn7FS7ZcubK3dosGQrD4ifxD2rR4IDYJpH4YE+Z50S+n4gsHTxDQzoVmp5oLMJxF7ihrdoraLaXLrEKSNsqKWzKv1PSs9Ys2LcZ7heDJCCS2uupiPrXo+I7LWGkhQkgyB4lneYPT19qx3EuD27V1UaVJ1WVGVuZKmYI8uU06GmU3E+Im9cEjLbUAKix4R5DYk6Sa0P7OL0XbicnSf5rbRHyeqjGfuwObvcy8lVYJjlJOlSOxN8vjQ4GUEuSo2CsMoA9Dl+Vb4JbZpmeVXBo9OimxRiKaRXsWeYCIppFFIprU91DSvhAiKaRRHobtpT3pDUGxsUqcutKq3INrPDuKYHuclsxI1fmM0+LLrJEgjXp0qt/efLQdfzMbUN8SbjHSJObTblAj0FcZGY6aaQeWv5TXzLXPJ7I3vMzQdunLyk1NIyiD/4qJatCRJEA9edPLDTLM7bzPL3NKSsESkSQCJk6e5ApmIvQI5afMfnQ72IFvQR7befOor3C25n15UlHyDYr+LzKAeQg7HUH/NLDy3IACNQBTkw6/emDHXl6+po2JYAQnw/mNP7GrtdIQ7C6mQNJjzPl6GKddtFidQOW2wG2vWuLi1CgLHMTzjypvfT8MD/PU1HNjC2rZA5gbyIHzBo5tlpyZZjcn01686DauMddIGm0CQal4OyDcVcxBdhLROk/XrSt2BY4XtDibZSLjF0IgDMA2hjMk+IiTvO43r1T9n3FMXiLbjFWbiFYKXHtm3nU7iDEkHnA3rPdn8dc8QwOH+zVipYZc+YKDDPcjxajyk8qtuzXGL2NzOucd1dNq4HMEOoBO2h3FdMMkoPsxmlPwa3iOBLqF0+JT7BgT9BVRhuz9xbL2/s2LFjDSVMnwhtNNOY2MU/FX7skpcHwxqRlWD8XkN/lzqVwlrkSXLSB4iIGk6qu533MDQUpyc3bFFbVSKTiHCb3eJ9nbtoACzqO9YDn47sKp/laelXb8HtEfaZnMyc7E5o5EbMOcbTyqXfxyr8bKOgYiT7VX4/i6qGjVhoo5Fo2E+ZFQorsbbol2ltpEIikSFgAEA6kAbDzijXcYshZk7xWewvE3yO1wCVEnkojXUk6EVW8GxrYlzdS2o3QPzgnUba7DWqv0Lb7Naz6bDXXoPSof75Jkx0BB/uAarMXnzqhuNmaSoSIyjmxIGmvKuYvh0tmzAbnUSOsb0036E0vZb272v8An5U43J6j3B85686olwDPaRpCwQQqgx8Wh39/Kq3iGFuowK3PhO2dteYB0iKTk/KKUV4Zq7l0jcx7afMULFYS3eTI4Bg5htuNiD1rL4nEXUEBwxGvjgiOUEcxQx2iuIdRmUNlInQ+QB266VKl/A9pSdo+zq2CMzKq7BiGjlzUEA/3pnZjGWLWKtIt0XHuXESVByr4gdSesAe9a0cRs4m21q9GvhynUgxoR1O485rz+z2dOGx9nLOUYi0Q24ADq0H2iDWkKtBLpntpWm5aMRXMtexZ5lACKjXnBBqcwqg45jO7gqMxYkeQj8VRlntjZtghcjt3HBFZmkhVJOxMDWfkD8qosX2qRVzIpdJUEzBXN1GvmPUVQcX42olJbXPmM6qd9j8e501BrNYu6CGUEFTqSDvM6lfXkOU15ctVLpHofFE3FvtygGtu5P8ACUjflLA/Su15+tgcmK/w5dvma7U/3GT2P4kV9tIj06dKbcRjoABrOonXTfSi2Fc6AARAnNOnpNMyNPxeUKDMesj51j5GPsWRGsE67wNfSkCB8Oms6b/7/mnKyxGkyYjp1M/nUK8IPh9dP96UVbA62i+Ia6mANAZPz5fKo1vEQSWGp59IqUt9TBYct9omiDDhuRjrpNVddiIZuk7k6cx/elexBOUe3lFafs52Jv4pj3a/Zg/9V/Cg1MiROYjoPpXovDf2SYRROIe5dO5APdIP+Pi/qqlT6Jbo8RDRVhwbA3cRcWzYQvcIJyrvA1JYscqjzMD517k37PuGqpAwyQNSzPduH2zOZPlU7hHZvD2Dmt2ktkjLCKqtlOsO6gE7AkbetN0G488wH7O7kf8AqnNkT4QoF4kwZnI0L5b+1ScB2IW1fS691rizKqlkpAEiXJJgDpXo2Nx1tF8OQwxXLmAMgkGBudfzquFrvDmuuqTEWyTtt4VJET6Gs2qYXa5HcCsLYtFbSuzPce8Swy+O40lYMaAQNOlSrVm6FOdkthjOW2IOum5Gm3SaZZx2oS0gAA0j4mjQEggACfOq3iXEGvXxbtvCppcIMTckeBTzI59PlQ/YJEvDRczMylLNtsoBIPeMpjMeZE+dD452hFm3mbQn4E+82nh03Aql7U9qreHHdW/HcSABuFIGhbkT5fOqThr5S1+82bEfEWcytkEaMRzfeF3/AE0okvTfuBA16FvFQ1x/iNi3Omp2dtgo852qswTjEXTdcBMPa8OvONQD+Jjuag4rF51L3WNvDzKz/wBW8fxAHc/xbDlNUvEuLXMWy2MOhW2D4La8omWY+hJJJqtouTScX7QHEt+6YdRlbwTy13MDpqfatJavW8DaSygLvACoPiZjv6CZ1rNcBwww1stbCtciGvtpbXqtrm/qNPSm3ePLaYsB3lw6G4d8s6hdfCPLzGpp9E1ZqUv9zNy8wN1vijZR91F6KJOvqaq7fFjiLuRSe7WWfXSN942NY7H8Xu4q5lUSCRCDrBEk1obSDDWGQZcxALsdzpMClJ+ClCi94jxtEEEkACeYBIMiD6gfM9DVXhsaHtlnJlyXHkBooPTSKzGLvm84RZhiPlNWXE7wSEH3fCB7bx6/pUMtKiaccJEmRIMxqJ6mgLjEGcECROkbldJP+8qqDdnNroNRz/3eo+KxOsg76n1Ig/nQlyPxRcYbEqzKdADuZ2J2I9yv1qzw+JEowYFrbKCG1lAwKltR8La8tBWJt34kc/pR04iZHybzGv8AeqqmJqza4Ht2lu41t1ckeG45MnOvhAAY7QN+Z150yz24vNcJKKAMwVJg66KWkgEyPLSdaw+KdQQ4ElvCTPNQB84g0G3ilBGsk/iHL15VM9RlT4YRxQ9HrF/tEDInWNQDqP0is9xPE5mBmeU9Oehqhs4pWEHKDpp58/XlUh3LL4dTvuZgazHp0qHllPtm8Yxj0U/FgZ8YzdPSSN/aq5MNI2Ig+YPlp09+dWWKMz+XOegMeY9oodm2ArXGmF0j72ZtApInbUzrtSqhMireIESPoaVDu4Z5MIscpKzrrrmMzSp0FsrkvhR1JMnzA6cxXLzZtAY09IA6a0y5aBAI25frQyx95I8gKP0ZhrOGiZjluY+nOgtZ01PP/TT0uwZIB6TSW01zZvMKIHKnb8gAW3tGo59a9N7D9ju+C3cSCLcBltDQuv3Sx3VTy1k76DfM9iuzwu3We6s2rMM6mYuO0i1a8wSCTvopHOvXcZjDYs5oLN4XYjeWJ106ARFVtT5ZDdcIu7d63by20CqvwoiwB4dwAOQHSpbMSYHzrB4txi7idxcRtNpZGG5MgjTrUvjXGhw/DFVY3b9xhZsKWlmcgDMZ5BmJ+Qqv4JLpMQt240R3VlsoMmGu/enrlBj1J6VB4p2itI1y0Qc6mBlHIqpzA+RJqNjMM+HwKIhkpGZ/xXPiZz6tNU2N4uLqi/8AuozrK6vlltiJ6a7eW9S+ClyBv9pVL5VttcuGRJAkknXLbQCfeZqRg0z3IKi5faAthYKrpq11l0AHQf4qqwrX7r/DasWz8RWNuYZgSzehMelTrdxkz27F+zbtto1xVY4hwOQY6KJ5CPU0bWFon8b433AOHsOGvEDvr8eG2ohSFA0LRoF0/tnf3+5btlbC6+Jc8+G2pMnM507xjJJ5fQTMFwm2rjvbiqm6AeIFvxXLhBBPlEVK4jh3MG2yGD4WW7bzqP4e+JC/yxVKJLkijwXBxbAuXmA55mORfVSZZz5qpHnOoFiuPW1hLNvvCDozr4Qx+8lrWWn7zljR8fwnMSz4fE3TtnN0XDz5IetQlvmyQq4a5biZbu2L9N3k/KKoLsb/APxb9895irndLuS+twjoqcveKmvxPDYZTbw6SdizaliOb9fTYVVPZe6TAux5ocxMHppvUW5wdgQHkEnbKwHtIosP2HxvHbtxcpcxO3X1pmFsPc0A35nT1j6UXDcOVN999fLr/vOpOO4iq5QvwkGCNCBzk8z/AHqWUaDhOFtYW2XMZo1Ok7bD5ispxHijXGjmToPLl+lRMVxNrpyqJ8vLfWrngXDFtjPe1OpA2n/GtHQ6JXBra2ENy5q5GkkdNAKg4i4WGcknNOnyM/Si8RxgukADwqNKg3rn02186kYwsevQfOo11jFFLaE1EuXZqkISvrXHJE01j+Vcdv0+cCfrVAWXD7Qu+AkA7gmQAwB39iRUtOz6yD3iT1TxHcgfkflVZwvEZXB6Ga1ouA+nQEDQnYeuw8hU7E3yOytTg6CPtTuNrZ5nTQmKOuGQa5rkZZEJBjNE6jrUq40kj15/8j7bUPNvy+9rJ20UCOdP44oe5gxYtz4u8YyRmbLOm50H1mm2bFsIVRLijLnaHCsQDAEg6b7be9OcHWdSBEbanf00kUy8fi15qv8AvyFVsQrYHu7S6C08QOa8xP4t6VNukydJ13/00qVIdmBuYhpgH/fKm3LkbT11M12lUpCJXDsFcxV5LVvKGbmxhQAJLGATHoCa12G7BGxdIv3i5AV1Wz4c6Tzd/hMg8jpSpUpcIFyz0Tgq4WzaCpbdfGHPjzEtESWPICmYHEKDCq5C3Mw71w+XN4iRpoTMxrHrSpVNlbESb3E3liTPiMDX4cp/Xy6VCvcTOUd54QCIjX725I5zFcpUnJsaxoc/aGzGUkkTEQxHnIIqk4zjMwHdvl1PhCmAPcb+dcpUlKh/GijxeNgS92QNNmMTp0qGOI2+RJ9jvSpVsuSHFIk2ePAEkMTO4aSD6g70K9jLTiSqq2Y6qGUZY00Gm/lSpU2hKKJeF43kjLcI8oPMyatsB2qzSLugj4gDqdOQ8qVKk1xQtiJS9oXZjlU5YGUyNusGqW/irrOSSY5SRMknp5elKlSbFtSKniuKAYkzqFgci0a/pVJ4rkE6Ly6+3ypUqY10WXDkNsSoEc9uXX51Ku4l2kkb+fSlSpMLG25g7Ec/ehG9pqToP1pUqksa2qwPX2jb5VVOTrSpVcRMb3lEDaD0/U0qVMkdh7kMD51oDjbaD7RroOhUW8sabyTz3+dKlSZUTlri+H0M4n4jpNr4TsNuR9vKujiWG0DNiR4SD8G/IiB0pUqz3OzTajpxuGO93EyVjZPj/F/uvnXP3rDyftcRqsH7ND4uvxDT60qVPcxbUFt4rDQJu4mYExbtxPl465SpU9zC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02" name="AutoShape 10" descr="data:image/jpeg;base64,/9j/4AAQSkZJRgABAQAAAQABAAD/2wCEAAkGBxQTEhUUExQVFhUXFBcUFxQVFBcVFRgVFhUWFxcVFRUYHCggGBwlGxQWIjEhJSkrLi4uGB8zODMsNygtLisBCgoKDg0OGhAQGiwkICQsLCwsLCwsLCwsLCwsLCwsLCwsLCwsLCwsLCwsLCwsLCwsLCwsLCwsLCwsLCwsLCwsLP/AABEIALcBEwMBIgACEQEDEQH/xAAcAAABBQEBAQAAAAAAAAAAAAADAAIEBQYBBwj/xAA/EAACAQIEAwYDBQgBAwUBAAABAhEAAwQSITEFQVEGEyJhcYEykaEjQlKxwQcUYoKi0eHwkjNy8SRTc4OyFf/EABoBAAMBAQEBAAAAAAAAAAAAAAABAgMEBQb/xAApEQACAgEEAgEEAQUAAAAAAAAAAQIRAwQSITFBURMiMkJxYQUUUpHB/9oADAMBAAIRAxEAPwC6W1TlWKN3UGnKte5Z5gxBRENFt6cqTJU2MRWhstFQ0nWgAIqbh7nI7VFIpKYoasE6LJEj0rty3NEwJDCOdFsJrB+tYt0bLkqbtuuBeRqVilg7VFBrRcozfDBXLdBZKms1Bua1SZDITtXA1FuW6GVrREHWuUylFKihWOWiFaGlHWpZSITih1KvpUdhVolnHNCIosU0imhWDilFPikBTA4q0RRSUU/akxobQ7tyu3HoJFCQ2xjUNhRSK5FUIjstBdKllaGy0x2Q8tKj5aVAzfYvBeVV5SK1quDvUHGcOUgld68+GXwzpnj8oz5roJoj2yDBpMlbmIMinih0S28U6EIrTIopppFIAmGu5TNWS4jOPMVU0fDPBqZRvkqMq4J15My+dVrrFSWxA2im3YO1KNocmmRadFcYU0NV0RYy6KFvUvQ1HdYqkSxLYjU7VFddaPexKopd2CqoksTAA8zVZieOYdSc1yIJnwwdADsxBMyAOtRLNDG/qY1jlJfSiWtGSoeHxlt/hYeh01BgqGEqxB0hSalrppThkhkX0uxOMo9o7fGlQyKmOajMK0iTIFFIinkVyKskZFdC0+KVAHRQnaaeabFCQ7BkU3LRYpZaYgJFcijFabloGBK0NlqSVobLTAj5aVFy0qBnoll5FSLb1As3YqWG5ivMaO5M7icKGG1UeJsFT5Vorb0PGWFYa6GnCbi6Ypw3Iy7Vyp3EsMFIgzNQa64u1ZyyVOgqGa7Qlok0NBYiKS6U8UstIBkTT1pBaIFpDGFaCyVKy010oTE0RJqNxPiC2rZdo06kAe5Ow2E+Y61OZayeKwYxePa3cI/d8MFZgYGa4wJ8TTooHp6c6x1WX44Wuy8UN0ueiDaw+Ix5LBntWYfK+WGbQL9mv3AZgmTOvpU/hHZzC9yRctIWaZzNmeMwbUkzMz8qtMU9y1YHe3EW2bt1hctrAXCrBVVKz4mgajqY1iqK12gxGIdRh7Iw+GkeIr9q68yOS6E8mNeK227O5Mg4jhSYVy9rS2QpIYB+7bUq6yjswDNogHiJEmBU/hfF+6+zuCFBy5BLNb6A6nRQBmMAFmgedxxQqoKjxDcq3MQB/evPeIJFwW1C92pIBMZIEhV7sAKoE6nVm3JohKUZXF8lNKSpnqDXAQIM+dBIqn4DbayEtudHXNbjMVGUAFVLbLAkD16VeEV7+myrLBS/2eXmhslQEilFEIpRXQZA4pZaJFKKBgitcy0bLXCtAAstcii5a5lpgCy1wrRstNK0DAEUxhUhlphFAAMtKi5aVMDWIal23qAr0ZHricTpUier86lWbgYVWK1FS6QZrKULNVM5xbCyNKo2SK11twwqm4lhgDIq8OT8WZ5YfkipinCnla5FdJziFPrgFdApDscKeopgFESpGPVaTpTlFEFSWRLlqsf2kuLhLj4h0NxLiIvdxIa9bJFsNyghzuNMg30Fbw26ruKYYNbbMsx4o818Q+orLNFZMbQ4vbKymtcYwtrC2lx3c2iwd3shWKL3jswQLqRoR05mBUtsQndr3ShkKgp4TbGTlJInboCa857bKv713urNAy5zmQMBowSNdhA9Pa/4S2Ie2Ll+6QusKyBW8sxJmI1+VeK/Z1ssuJYi3GpieYM6TJG3kKyGFUd8PFudYE7sDB/lBqPx7i51C/8AKdxp89qr+G4oyM7Ze9ZbSnUfEygsfLbXzoo0XRr+JcVVbeAK6faMAD/7YI0n0atYVrz/ALYcPdcPhbjDu3TvLDWzy8RKXFB3UwdR1Fei5K9T+nP6ZHFql9oHLXMtTUwDn7seun510YA/iT0za/lXc9RiXDkjmWOb8EDLXYqRew7KYYR/vWh5a1UlJWiWmuxmWuZaLFcimALLXIo2WuZaABZaaVo+WmMKBgCtMYUeKYwpiARSokUqYF/FFQU82KaVrluzeqCZeldD0xWinGDU0VZIsXyKmMA41g1WLpRbd2KzlDyi4z9gMRhCDUVkq9t3lbQxUbGYYbjSqhkd0yJY1VoqYroFFe3TQK3sxOAU8UgK7SGEWkKQNOAqCg9qnPamhrR7RrN8cmi5PKO1lk4PEF7iF01Nlvu//GZ0BBPyFZTivH7+IjvHyqSdFkLHTqfWvf8AF4JLilLiK6ndWAYH1BrxDtl2XZf3m+itbtWsV3KoysF7tkWHQkarnkdPEOledmw07idEJLyZu7iU5DvD1Oijy1rXfs/4B+8u11yCVXwoV1JYFRHJV1n2qm7P9l72JK92hgkGWgafijkNNz7TtXtPZ3CW8KgsDKWGtxwIDXDLa9YHppGg2rkk0uEbLkrj2YwdkWw6C46rJuXCSYWZbJMTrA05+VFxXHRbaIgAkGPWq/i2Pl2bZWuhATp4LQLSPIsJn+KshicWzgk+bESNMxzH63F+VCQ0aPEdoWZ9zPwj0zEweu9OsY+c2Y6aDTlM8vasj3srJ0Oce41+m1XHD5KOB0VvkY/WnQ2XuI4sQFliZ9/95fWjcPx63CV+8BMdR1FZjEIe5zdLsaea/wBhUO7de3luqYKMP6p3+Ue9b6fPLFK116MsmKORUehZa5FR+D8QF+2HGh2I6GphWvehJSipLyeXKLi6YKKUU8ilFUIGRQ2FSCtDYU0AAimEUYimEUwBRSomWlQBp1NP0O9CinBq4Wjrsd3A5GmPZI86erURblFtBSZEyV1RUzQ70K5ZjWjeJxBqKlK8iKirrXZIoasE6H4m2BUFlqS7TQytXDgznyCAp4FdinAVTZKOAUQCmgU8CobKHKKIopqio+Oxwtwo1dhoPpJ9yKyyTUVbNIRbdIZxviJtWzk1uNKoNPjjczyG5rJcK7D3bqtcxeJuXrj+E+JsgDQWCAmBppoB+laHA4XvrpYmQIAJ267+ZGY/y1dXeIW0PdjcLPoAJ3rxsuonJ8M7440kQbGCtYOwciwFXbmegnmSYE1RY7FtbDQfGqMxPW40R/U0VK7RYt2ewuyO4OXmcsMJ8qpuIuSzCNczMR1FrNdj3ZEHvWUVyV+JncZ8J12Ro9HcW0+imqY25aB1H5F/yUVa9oE7t2tg6BktA9e6tjN/W9VLNpP8Ny5tvPgT6Ka3RJ3D2/swZnMM3WNT+gmtH2ecZ3B5ofoQ0f01Ti0Rbt7apGnnpr7RU/hjfagDYzr0EHU+1IAuecNdjk6N7aifrUXCDPavrExaL+ndkNM8tJqXZWbGIAjRJ6A+JYionBd2BMA23mAPwHSmhEzsPjMt02+Tj+oaj6T9K3JFeS8IxRR0cciG+Rn9K9bAkT11r19DO4uPr/pw6uNST9gyK5FEiuRXfZyDYoRFSCKZloQyORTStHK00rVCBRXKLlpUhl6VrlNVqJn61yHRY2ldu5VLHkCfkK6TXnHa3tRdZnt2HyhWKkAw5I0OoOqz8orHLkWONsuEXJ0jQ4ftrbBfvCAsSoEHLyysQdZI3A68oqNg+013HNktLaCGSFuKX+CJzHbfaK8sxmLJeW1adjPqdT71YcA4wcPfVwWynUqDuDvI5nWvNWpcmlLhHZ8SS4PX73E7GDsKLriVkZFOZhJJAgawAQJoPC+1GHvWw4YoM2WHEaxO+0aHXyNee4zjK32z3Mohj4fHqD94iY58jyOldw9zMgt2jmzaBWnQgaZWOgEgSf8AE6rVO+OiXgTXJ6Ae0+GjS5JzZICtJbkBprvVzFeO8M4NcvXAtuCS4MhhlCTDzvrGvmJ0r2DAYJbSBF2HXUk9Sa6dPmnNXJHPlxRj0xZaUVI7umutdO4waBiiJSVaeBFJsaFcYKrMdlBY+gE1ieDY1rj3rz9D7DbTpGYfKtR2ivxh2jclR9Z/Ssfwxf8A0rwdXcL/AMiwP5CvM1cm3tO3AlVknhmPaWbMdAzADkW009BpT+HZr10wY8OpP8R/xFTeD4FDauhRmb4cx0G3KpfCuDwmbNlLbDlAn+9cbo15pkHjxXvsMqknLcySeZbTSqvE4sG+zkeBFDNryzC8491t21/+zzrRY7AxcW9cZclnNcyqurNlyqJnfMR7gVlC4Wy9xoJY+EcmeZWeqggMf4bVvrVL2LxRl+JXWZiSfEJzdO9uNLx6MwH8hrmIT7N/JUtj0lSR82b5U6+mQAHUqO8fqWcDIp84MnzuVziVg21t2z8Rm43qJXX+Yv8AKrGHSz9msEyDAjT0NXHC7SnF3J2UuPkrD84oPD7Mm1Pwg94T/DbGc/8A5NE4JhnOcgeNyAo5yWBYj0kUl0IlNZ7vD4ljs65R7uYj/jUQ2Dbw124REWCAf4nEL76xVtxzDd4yYa1BIEsRtI01PQbfOqbt3xJW7vCWTmCAG641BcCAs8+tJAZXCLqvyr1/gd4XMNZcc7ag/wDcoyt9Qa8tw2HKhrjSFGg82OwFbX9m2JLYVkO6XD8nAb8y1d+jlU69nPqlcbNT3dcmKeRTSterZwDCBTDRStNIppiBEU0rRSKaRVWAKKVEiu0wKPivb/C2rco4vXIEJbkCY3LEQB8z5VlL37SsW5+ztWVAOoIZzHm2YfQVhLCN1+Q1+ZGlS7MiSetfOZNZkfTr9HrQwQRpMV2/xjxLIANwilQd9zMxWexvE3uEXDObYsJ1B/FG+8UItJ1k9CNPnXDheY1Hnp9edYvLJ/czVQS6RHfFksufcaCTA5xrvzmpChMmbUOPu+KTJ67AR9RQxgNZMaa77evWn3AZ+EZZ1PPyAA96N66HQeziFzZolY89THlE6xpUvD8QcMrSdOQ08pldRpVXiLwTYExt777021iM8+IiTrP+KnmuANtwDtEtpwCIXT4dCfh6bDTkNda1OL/aFbVlW34tCGmYB0ysD0+IH0ryZY3Vp5SRJ220p9wBdS2sSPfnp/utaR1E4qkRKEZdnvmD41by281wFn2y+LnALlQFU6jyk6TVzkr597NcatW7wZw5hYXK0Q2kMT5Ca9M4X25QkDNM8iYIPSSNf8V249Tf3cGEsH+JtXtVxVoeExguLmH/AI9aKTXVZzNUyk7VHLZ/nUfOay9hGGFhBmPfkAbTljYn/uNa3tIJtjT74Mcj6+0/SqDh6M1o6iVaQCAoziNNNgQpFedqn9Z14PtNBbQ2bME+Jh4o2BOkL5aUZbxVQUQsAu8QP+R0qn4jxUKVVVNxgBsvhnlBMKOu9ExGIvXl8T5QPwAHL1MnRiCOh9K5eDV9EbtNimuFbCnU+J42RfP1JAHudDlqj7TKtpbbQdAVRNpYiQW9dGI5KAOdS8BfXx3SctkGMzatcIIMtzbYwOpJNR7FrF4m82IFlwoUraUwmhGgztAGYjMW3jQcqpCM7ibEXLdrPLeG5ecmPtG1AJP4QZ91qPjCbrtdiFPwAmYRBAH6/wA1bjhvZRsrHFsjM2pW2q5izGWLXMvM9PnVgOA4a2Qe6ztGjPrGvJdj6mrFuRm8Jg2ZVtpuU8bckQnMQTsJgCPI1ZYS0yn7FS7ZcubK3dosGQrD4ifxD2rR4IDYJpH4YE+Z50S+n4gsHTxDQzoVmp5oLMJxF7ihrdoraLaXLrEKSNsqKWzKv1PSs9Ys2LcZ7heDJCCS2uupiPrXo+I7LWGkhQkgyB4lneYPT19qx3EuD27V1UaVJ1WVGVuZKmYI8uU06GmU3E+Im9cEjLbUAKix4R5DYk6Sa0P7OL0XbicnSf5rbRHyeqjGfuwObvcy8lVYJjlJOlSOxN8vjQ4GUEuSo2CsMoA9Dl+Vb4JbZpmeVXBo9OimxRiKaRXsWeYCIppFFIprU91DSvhAiKaRRHobtpT3pDUGxsUqcutKq3INrPDuKYHuclsxI1fmM0+LLrJEgjXp0qt/efLQdfzMbUN8SbjHSJObTblAj0FcZGY6aaQeWv5TXzLXPJ7I3vMzQdunLyk1NIyiD/4qJatCRJEA9edPLDTLM7bzPL3NKSsESkSQCJk6e5ApmIvQI5afMfnQ72IFvQR7befOor3C25n15UlHyDYr+LzKAeQg7HUH/NLDy3IACNQBTkw6/emDHXl6+po2JYAQnw/mNP7GrtdIQ7C6mQNJjzPl6GKddtFidQOW2wG2vWuLi1CgLHMTzjypvfT8MD/PU1HNjC2rZA5gbyIHzBo5tlpyZZjcn01686DauMddIGm0CQal4OyDcVcxBdhLROk/XrSt2BY4XtDibZSLjF0IgDMA2hjMk+IiTvO43r1T9n3FMXiLbjFWbiFYKXHtm3nU7iDEkHnA3rPdn8dc8QwOH+zVipYZc+YKDDPcjxajyk8qtuzXGL2NzOucd1dNq4HMEOoBO2h3FdMMkoPsxmlPwa3iOBLqF0+JT7BgT9BVRhuz9xbL2/s2LFjDSVMnwhtNNOY2MU/FX7skpcHwxqRlWD8XkN/lzqVwlrkSXLSB4iIGk6qu533MDQUpyc3bFFbVSKTiHCb3eJ9nbtoACzqO9YDn47sKp/laelXb8HtEfaZnMyc7E5o5EbMOcbTyqXfxyr8bKOgYiT7VX4/i6qGjVhoo5Fo2E+ZFQorsbbol2ltpEIikSFgAEA6kAbDzijXcYshZk7xWewvE3yO1wCVEnkojXUk6EVW8GxrYlzdS2o3QPzgnUba7DWqv0Lb7Naz6bDXXoPSof75Jkx0BB/uAarMXnzqhuNmaSoSIyjmxIGmvKuYvh0tmzAbnUSOsb0036E0vZb272v8An5U43J6j3B85686olwDPaRpCwQQqgx8Wh39/Kq3iGFuowK3PhO2dteYB0iKTk/KKUV4Zq7l0jcx7afMULFYS3eTI4Bg5htuNiD1rL4nEXUEBwxGvjgiOUEcxQx2iuIdRmUNlInQ+QB266VKl/A9pSdo+zq2CMzKq7BiGjlzUEA/3pnZjGWLWKtIt0XHuXESVByr4gdSesAe9a0cRs4m21q9GvhynUgxoR1O485rz+z2dOGx9nLOUYi0Q24ADq0H2iDWkKtBLpntpWm5aMRXMtexZ5lACKjXnBBqcwqg45jO7gqMxYkeQj8VRlntjZtghcjt3HBFZmkhVJOxMDWfkD8qosX2qRVzIpdJUEzBXN1GvmPUVQcX42olJbXPmM6qd9j8e501BrNYu6CGUEFTqSDvM6lfXkOU15ctVLpHofFE3FvtygGtu5P8ACUjflLA/Su15+tgcmK/w5dvma7U/3GT2P4kV9tIj06dKbcRjoABrOonXTfSi2Fc6AARAnNOnpNMyNPxeUKDMesj51j5GPsWRGsE67wNfSkCB8Oms6b/7/mnKyxGkyYjp1M/nUK8IPh9dP96UVbA62i+Ia6mANAZPz5fKo1vEQSWGp59IqUt9TBYct9omiDDhuRjrpNVddiIZuk7k6cx/elexBOUe3lFafs52Jv4pj3a/Zg/9V/Cg1MiROYjoPpXovDf2SYRROIe5dO5APdIP+Pi/qqlT6Jbo8RDRVhwbA3cRcWzYQvcIJyrvA1JYscqjzMD517k37PuGqpAwyQNSzPduH2zOZPlU7hHZvD2Dmt2ktkjLCKqtlOsO6gE7AkbetN0G488wH7O7kf8AqnNkT4QoF4kwZnI0L5b+1ScB2IW1fS691rizKqlkpAEiXJJgDpXo2Nx1tF8OQwxXLmAMgkGBudfzquFrvDmuuqTEWyTtt4VJET6Gs2qYXa5HcCsLYtFbSuzPce8Swy+O40lYMaAQNOlSrVm6FOdkthjOW2IOum5Gm3SaZZx2oS0gAA0j4mjQEggACfOq3iXEGvXxbtvCppcIMTckeBTzI59PlQ/YJEvDRczMylLNtsoBIPeMpjMeZE+dD452hFm3mbQn4E+82nh03Aql7U9qreHHdW/HcSABuFIGhbkT5fOqThr5S1+82bEfEWcytkEaMRzfeF3/AE0okvTfuBA16FvFQ1x/iNi3Omp2dtgo852qswTjEXTdcBMPa8OvONQD+Jjuag4rF51L3WNvDzKz/wBW8fxAHc/xbDlNUvEuLXMWy2MOhW2D4La8omWY+hJJJqtouTScX7QHEt+6YdRlbwTy13MDpqfatJavW8DaSygLvACoPiZjv6CZ1rNcBwww1stbCtciGvtpbXqtrm/qNPSm3ePLaYsB3lw6G4d8s6hdfCPLzGpp9E1ZqUv9zNy8wN1vijZR91F6KJOvqaq7fFjiLuRSe7WWfXSN942NY7H8Xu4q5lUSCRCDrBEk1obSDDWGQZcxALsdzpMClJ+ClCi94jxtEEEkACeYBIMiD6gfM9DVXhsaHtlnJlyXHkBooPTSKzGLvm84RZhiPlNWXE7wSEH3fCB7bx6/pUMtKiaccJEmRIMxqJ6mgLjEGcECROkbldJP+8qqDdnNroNRz/3eo+KxOsg76n1Ig/nQlyPxRcYbEqzKdADuZ2J2I9yv1qzw+JEowYFrbKCG1lAwKltR8La8tBWJt34kc/pR04iZHybzGv8AeqqmJqza4Ht2lu41t1ckeG45MnOvhAAY7QN+Z150yz24vNcJKKAMwVJg66KWkgEyPLSdaw+KdQQ4ElvCTPNQB84g0G3ilBGsk/iHL15VM9RlT4YRxQ9HrF/tEDInWNQDqP0is9xPE5mBmeU9Oehqhs4pWEHKDpp58/XlUh3LL4dTvuZgazHp0qHllPtm8Yxj0U/FgZ8YzdPSSN/aq5MNI2Ig+YPlp09+dWWKMz+XOegMeY9oodm2ArXGmF0j72ZtApInbUzrtSqhMireIESPoaVDu4Z5MIscpKzrrrmMzSp0FsrkvhR1JMnzA6cxXLzZtAY09IA6a0y5aBAI25frQyx95I8gKP0ZhrOGiZjluY+nOgtZ01PP/TT0uwZIB6TSW01zZvMKIHKnb8gAW3tGo59a9N7D9ju+C3cSCLcBltDQuv3Sx3VTy1k76DfM9iuzwu3We6s2rMM6mYuO0i1a8wSCTvopHOvXcZjDYs5oLN4XYjeWJ106ARFVtT5ZDdcIu7d63by20CqvwoiwB4dwAOQHSpbMSYHzrB4txi7idxcRtNpZGG5MgjTrUvjXGhw/DFVY3b9xhZsKWlmcgDMZ5BmJ+Qqv4JLpMQt240R3VlsoMmGu/enrlBj1J6VB4p2itI1y0Qc6mBlHIqpzA+RJqNjMM+HwKIhkpGZ/xXPiZz6tNU2N4uLqi/8AuozrK6vlltiJ6a7eW9S+ClyBv9pVL5VttcuGRJAkknXLbQCfeZqRg0z3IKi5faAthYKrpq11l0AHQf4qqwrX7r/DasWz8RWNuYZgSzehMelTrdxkz27F+zbtto1xVY4hwOQY6KJ5CPU0bWFon8b433AOHsOGvEDvr8eG2ohSFA0LRoF0/tnf3+5btlbC6+Jc8+G2pMnM507xjJJ5fQTMFwm2rjvbiqm6AeIFvxXLhBBPlEVK4jh3MG2yGD4WW7bzqP4e+JC/yxVKJLkijwXBxbAuXmA55mORfVSZZz5qpHnOoFiuPW1hLNvvCDozr4Qx+8lrWWn7zljR8fwnMSz4fE3TtnN0XDz5IetQlvmyQq4a5biZbu2L9N3k/KKoLsb/APxb9895irndLuS+twjoqcveKmvxPDYZTbw6SdizaliOb9fTYVVPZe6TAux5ocxMHppvUW5wdgQHkEnbKwHtIosP2HxvHbtxcpcxO3X1pmFsPc0A35nT1j6UXDcOVN999fLr/vOpOO4iq5QvwkGCNCBzk8z/AHqWUaDhOFtYW2XMZo1Ok7bD5ispxHijXGjmToPLl+lRMVxNrpyqJ8vLfWrngXDFtjPe1OpA2n/GtHQ6JXBra2ENy5q5GkkdNAKg4i4WGcknNOnyM/Si8RxgukADwqNKg3rn02186kYwsevQfOo11jFFLaE1EuXZqkISvrXHJE01j+Vcdv0+cCfrVAWXD7Qu+AkA7gmQAwB39iRUtOz6yD3iT1TxHcgfkflVZwvEZXB6Ga1ouA+nQEDQnYeuw8hU7E3yOytTg6CPtTuNrZ5nTQmKOuGQa5rkZZEJBjNE6jrUq40kj15/8j7bUPNvy+9rJ20UCOdP44oe5gxYtz4u8YyRmbLOm50H1mm2bFsIVRLijLnaHCsQDAEg6b7be9OcHWdSBEbanf00kUy8fi15qv8AvyFVsQrYHu7S6C08QOa8xP4t6VNukydJ13/00qVIdmBuYhpgH/fKm3LkbT11M12lUpCJXDsFcxV5LVvKGbmxhQAJLGATHoCa12G7BGxdIv3i5AV1Wz4c6Tzd/hMg8jpSpUpcIFyz0Tgq4WzaCpbdfGHPjzEtESWPICmYHEKDCq5C3Mw71w+XN4iRpoTMxrHrSpVNlbESb3E3liTPiMDX4cp/Xy6VCvcTOUd54QCIjX725I5zFcpUnJsaxoc/aGzGUkkTEQxHnIIqk4zjMwHdvl1PhCmAPcb+dcpUlKh/GijxeNgS92QNNmMTp0qGOI2+RJ9jvSpVsuSHFIk2ePAEkMTO4aSD6g70K9jLTiSqq2Y6qGUZY00Gm/lSpU2hKKJeF43kjLcI8oPMyatsB2qzSLugj4gDqdOQ8qVKk1xQtiJS9oXZjlU5YGUyNusGqW/irrOSSY5SRMknp5elKlSbFtSKniuKAYkzqFgci0a/pVJ4rkE6Ly6+3ypUqY10WXDkNsSoEc9uXX51Ku4l2kkb+fSlSpMLG25g7Ec/ehG9pqToP1pUqksa2qwPX2jb5VVOTrSpVcRMb3lEDaD0/U0qVMkdh7kMD51oDjbaD7RroOhUW8sabyTz3+dKlSZUTlri+H0M4n4jpNr4TsNuR9vKujiWG0DNiR4SD8G/IiB0pUqz3OzTajpxuGO93EyVjZPj/F/uvnXP3rDyftcRqsH7ND4uvxDT60qVPcxbUFt4rDQJu4mYExbtxPl465SpU9zC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04" name="AutoShape 12" descr="data:image/jpeg;base64,/9j/4AAQSkZJRgABAQAAAQABAAD/2wCEAAkGBxQTEhUUExQVFhQWGRgYGRcXFxgbGBcaGBocHR4cGBsYHCggGBolHBgVITEhKCkrLi4uHB8zODMsNygtLisBCgoKDg0OGxAQGywkHyQsLCwsLCwsLCwsLCwsLCwsLCwsLCwsLCwsLCwsLCwsLCwsLCwsLCwsLCwsLCwsLCwsLP/AABEIANMA7wMBIgACEQEDEQH/xAAcAAACAgMBAQAAAAAAAAAAAAAEBQMGAAECBwj/xABBEAABAgQEAwYEBAMHAwUAAAABAhEAAyExBBJBUQVhgQYTIjJxkaGx0fAUQsHhUqLxByNicoKS0hYzQxVTo7LC/8QAGQEAAwEBAQAAAAAAAAAAAAAAAAECAwQF/8QAIhEBAQACAgIDAAMBAAAAAAAAAAECERIhAzETQVEEMmFC/9oADAMBAAIRAxEAPwDziRKQZSs4CVjKRMY0FWu3IPUVtCpWPWkMCWdw9SnWhpv8BDSXmlzW8SQ+UpKmIOoLhmp6WhDOQUqKSGINmb7pEYwo77wq81Tvvd33jiYA5rTQ2jlJGrtG0JBo7evrFB2hfWMKnOpf3jQSQaH0Oh946mrrsRSn36QAz4YpQdThlaqJFa1pV4b4TFMxBlr8KkqyKKVZCDQu1Q7UFQkQnky1qlkqSySWzFJZ/XSsB4WcpCnBqkv0H6XjPW9he+JSpSZUsyEhaykhTgjIxUSUjMRVKqvYh4e9h+PhUxEmapWVIUEigSHAYE/mAyqvqdYqXDuJApCwDlNFJzDLmtRL5tXs1YImLGcKUC7F8utwSbPcg+ghTyXHIrNvWsSAWUKg2IsR66wOBAnYiYuZJUiYAlCGCKuau5qSQl7O0N5+Ea1Y9bx+SZYyubPGyhhEktLxylMGYDzVirdRM7qTAS/7wODFjSY1hwlrR2oRyZ58q6ccdRvPEMzFCNTiwheiWVXgmMO2mEqYSYIXA+EZIg5DGIy9qhU7LeCs0Fd0IzKBCuQ0gIjlSonmppA6g0IO0qiRKoHCo6SuACQqOgqBwqOkqhaMQI5Ko5Co5UYQfMaMAJ8pCivKUhthc6E1ALjQ33hL2kwKkFBJCgXGcAgk3AL3ZLM2kH8Gxa/ICCLpd/MGIYO9wnb4xrj0gqlgJZwymGdilyKZ7AKILBrmzRlNypVcxtJjCY0HjVSTPaGMiaCjxZgaBJFRSrF7AEaQtzDUR05AvS7PrCpaPMDiEkMoi+tLV9g+sdfiEE0YA1Vvt7WEIkLa0ESFskuDXo3X9IyuBrLwlEuSrvVIzAghKVAlGdnALKDkAGhvBWBmCYkKmObkEkeIjcioZzQBy/pFaM0oaynAYiuXkQLGCMFxGpzkPcKFCKMPixblBZddEdoxszDkqTMLuA6CaVeu7MKVi1YH+0KYpYSpKVJDggBgXZiTWor9IpWIxBWFOQXtVsxZ+htpqOcb4Ph5qArMhOQ/xuapJoMhcHmNukTjlZ6ui1t7fgMQmdKCkJKSdDcfUF3BgjC4ZT26xROH8YVJwq0yzVQyoJfMlywvf81m+TkcO7UYxOUTMq0gB7BRFNQDzrHbj/I61UXxXb05BYRpM2vKKxg+2mHUHWmYkCj0U3q1d9NDFgw+MlTA8paVgXyl29RcQTKX0vVgmdW1o2SGiLOwgWbNitbTboRmCamCsNic0V2bMU9TeDcDOASTZorLDpOOfZ/3kaUYX/iWS945Ris0Y8K05GQmwNNW8RJJjRMGj22YxMaeNFcBJQWjpK4gzxiTBoCu8jM8QCOSuEb5NknxVORQBIL6ggsD8Yb4Pjvm7xlAqDpagc3S5c0KzXUiOMTwwAFSFAy2LIU5IAFSCzEt8N4XLwHiGVyFeVzc6hVAAfkCIx3KSbiknDqdSCUEhSgKZHzEgbgEMkNYsNzCXNvDGZgFKNEkAPflpT4dawDMlFJIIaKhytAxsJe0RxKhe8UbeWGnDACFAltdK8jyhWZkdy55FnB0Iv8AbxNm4BmKkAh0pVQOSxYepOl6wEsuaC+kMpsozVhKioGtCfC7mo9W94kwWClhY7wKKf8ADcnYEN9vC3qdkZ9mOGCblDqBBUVgjRg16A6envF0TgakZj5mskPS/MXjfZuSEyQpCSQS5CixItzo2n7wSiYmvgVlJuXba9gdaRE/VwDNwhGWhKWyq1uB99IWdruKTJRly8OmpSnxhzY+UXFClz0izyUBIAKgFUejGvV9B8IpfGOMpWpXdk5OdElQ/NZ9zW9Nw1QxvZ/FzF50TUkEVStsoWbMpNhUvbfWD5MxUtWcFQbyFJbKklzUcwx/eKvK4m1GQbXUHHoU8/kdIdcN4oFDIp3IoS1fcWY67wBd+yPaEzZ2SZNy5yopBZlqLhrUJNRUCjAOYuycHzMeMTpBSrMAp9CGZ9ctf6Vj1Lsx2gEzDKXPIC5A/vDXygOF8yQD1B3aNfHnZ0zyxh5L4eCXV7QHj8MlCmDgGDuH49M2Wiah8q0hSXDFjZwbHlEPE0Zma8a4ZXaMpNdFwSSWBh1g5aQmkKEIUA4FoJw+MJSeUXnLZ0jCyexs4gQMqZEa5rxApUZyLtTmbGs8QpMdph6LaQKiRKogAiVNIWj2kKoyISsbxhnDeDQ2+X5PeHwBnaxqC9G/wu/3pjry5UDxJuWD+j6eog7DIdQBIBr6B1NmLVpevMwVNwIcGW6nTmpcsWdgKOz+0ctqgWGmKUhUxRqlzTzK58ns4rAS+Hrm/wDbTZyAC7jlvo0WvhEpLBRQU0qnY0F72eGsrCpcMkhRJAaj3+Lgj3jO58b1A8vnYVSVZSCDzDGI0oMeq43DyZribKSmnhXqx0BvR9+kUHF4PItSTcEiNcc9wy1Et4f8E7OmYnO6W/LrX006/GA8NhlLUEpvpF44PhBLSEOBqTb7Dj94MstCIk8GlJAyyiVjTMH2cMfUtesD8fkJEuQpIKQVFASw8LijuXdxTnDyQCkn4besKe0WIyyFsxUnKqtwc4qNjf4xMi9LKMRkSkM4Nh8a673gFPFH8PdqOVVQAWoxcE0J+nvBxgrVJ7yUQVIGcUoU5SK9FP0is8L43PVMTLEpJW7EpBFCXUVaCwJMPV0dWDtviiMPmBAJKQLvlWHrtQUHOK32fwSZg8SCtTG2jDmQNbcoedtpjYRIJLqWhtiQkknlb3MJuz8uSvKlZmAgk+FQALsAKg84qEs6MLh1LSkSQXIExJRlVLcKOZT3SQSxFIHPBcOsKMhQQsORkJKSfTVPyf0jeK4pIw08pAmFC5QQpRAUwLs76Bz8abusFh1Kl5hiTMS1lJCWOmtNgzROzKPEqRLVYlILO9xXX7pHOH4hMQmYhClATEd2prEEg60BIoToI5nYyWoJQJgPdoSkMQQ7BtKgAC1atoYWzpz0BqXBq7OGemlqxGV16TXsHAMStOGlpWoKUE3SzEOcrNSzVhhLxJOjx45/ZTxQicZKs3jBZyKZXOpfez/OPXJU7LHo+PWWPpzZbmXYxU86ikcLWnS5iGdjCRaBFTDFTArmIXNOpEcGfAxMYIvhE8hcua8SKnEQGic1hEilk1MLh2OST8SY2Z9axkmUVaQXgpQCjmFYV1DktQS5ClnwjrG8Vhwgi5hqlYFoX8QqYjHK2ryxkj5zw/FchBQlhqfSpYWBLmDcXNzlkeEXo7vsSLOXArr7RL4MkpWyyWIy6FtlBt4XYvETZSgCCgb6qTR/UER50kt3G/Rzh5UzVUtqEGoISLkCx3uBtvEgx8wHLmchaigszvrXr7mB+HLMxRypKaguwqWLWtQWBD9YMwMsGa5HhLhwzil+VxWKxn6cgyUpTBKi7anncekV7i4Herb+pi4LwxIHlBpU0VUaPuwP1Z4qXG0KExTpN9i0aYilsl8wJBDEEV2rSLvISDQllUICToRrz5xU/wAOrMAkZgQG0qoDfmYsq8SlLCqSQMxY0Jtm9xT7CzxlEgybPAS35rOPveI+I8JUuSQ5dlEAVegJel3Sli+sTYCQxTmVmmCmwHuHelmbrZojGAlQDMk8i5F39xELV3sjxZKpaZKkgql0/wAyQaU9KdIsSpEtJmqlpSnOWdKQCRU1Ybm0efJRMwE9MxKXHiGVX5kOxB5jf0PKLYrjIXLzS0Ev5CSwbm9RbaHkUI+3PEU+CVdQIVyDAgD1Yn7aK/hJ5SXGh+Rg6b2bnzSqapcvN5j4jUk2dvsCBMZwtcpZQSCWBcWIIBcRUn4VN8DPK5+czEpLhsxIpZgwNhuDD+Vjyla0ZkkqUqqfKoEvYH7aKRKkKfSGvC5M1lKCCpFZYUGopdAwN3AUKalrmCkHxeEQpRVVGYklAZrnyvpelYmwuGT+UM9aqDg0IOxoLiI5oa9CdLE+4sf1iCZOSKOxIOU1Nj5SHrc6iMu6kw7PcSImoWhLZCxLJBJ2BoT9I9H7P9ojNXlmqSCpilNH+FGsGNXePIMJJCl0JCRQB2BJ3e32BD/huFIZSiygGFGUARd9710ip5L4ruevwsseUexExy8ee4ftWqXLQnvlKUtbFSkghKQwGVVgcocg7xaOz2KmzUBS1JKWowGZT6rILAt+UftHo+Pz453Uc2WFnZwI2Y0IyNmbaTBmDkZjW0CoTBkmY1InL/F4/wCnskABhEM8IBe5gAzzZ4jveOeYNrmmnYoGwgKZMJLxIQ9o7ThCY1msWd3Xi4nZmcBTjwpqlbhnBLOr4ikRJwZnJWFJyXKSvxFJcOLbDf5gQJPx+QpE4ByGzjxMQ+VTEUPiSTfWGOC4xLLVNGdwzjVqOGLbi1Y8PLlj6joGcBQkjLloANGPgA+d4ik4Vpr+IVXajgHbr/SGfC5ISV+FQdO1a7a9OfWCJGEpLUQ1ZhOreraUjqwsuO40hFh+JEqEsS1KKXozvuU89BXbaI+JMqYGB/KGPmDgUPOLNPkTE/8AbT4GFU5AQwD1UXqN3ZtoBxWEKlJmqBLeYEjNQHYkCpFB8YvZ2B8dJdQKUkmXSx8T7Hkz/QRHw7hiSTNcBicqR5cwJdQKg5Fm5vsInnYUFaUEE5r1YpR8moaUNYL4pKQhGcjKwZIB8oAe3pCBb3zrVLls5CsxFhQhk83O+8D4btDI/uypswDKCnFTV7NyuLxJ2cxClrUrLaW2lydHavL4wRiOx0ucrvFKWlRqUkpBU961CSXs+ujwdDtFxUSJiZaqKYkoAsQWvvYD/SY1LWcq1EAMKdTG5aUKmr7sNLlsiWG0TR+pBPWIeIYtKQEPmWsgJSDcmgfasQoJ35KkpTZRdt2H7xdMPMKpaUNQAMCLG4+MVDDS/wC+ZqoQB1NT8SYt0iW5SMzKAGUbsHKW1+94ojnhuEkH+87mVmqFf3aL2OmsJeOd2uVMlslNwggDwqFUkeigD0g/CYgpJIZsyhUUNddoS8fw5QsLuhRcHQHUHmLQgVzZqZiPEAUqCFV07xxTaoB994rk/gzErlkqBuhRf23arD4w3wiiJG5TJH/xqjtC0qUWBSxKSk3Ck3BHT2tANSq7kQX8KgRV3Dlix3Jpd4K4dNX4kELYUS5awcJAckEh6Wce3HHcQqXMGSomijPUg1B/l9XgITFEkkkqZOYCihl1ckuNSbRNx3NVneqKk8QZYUEhQ/gXlypJZ1eIsDTUFnpHoXYzieZB71Sc5JJJUl1GgAADMEgAdQNI81m4cKUJisgBuahOYHUNqGoOfpDXDKT5c7mmWpBcB2PL39RpWPkvjssRljLNPYBHaRHlnC+NzcOs5SCirpKnBJ1OoNovvZvjqMUkt4ZiWzprR3qCbgtHf4v5GPk69Vz5eO4nYVHaBGkJMTIlHaNbSjJSXMTLl8omkSympEZPnE6Rnyu+msx67DylNE6p5s1IhMs7RrPygslKXT5+xhZbzmSpKSlKlglKgMwBYObKR7QkwGIKSlSQkknxIIe5owoxe2VtId9qkzAmW4dAyvZQBL+rVO8IJC1Jq5fRgC+4L3em8efJuOhfuyfEDlKfMC9gXLvqoioIO/vFu4asM1Syi4pq/wC4Mea9kZqzNfMaupQAZJAP5QCGo7htNovuHmqCq2cHw+ovVxRwW3icdy6PE7GG1SPCNRp9tEGJmJAt8ucEKL1zZgaEbRDi8OGNwLgXKiQegjRarycQULXMDKUSUgCp8INB8OsRcRkqmpTmJQSCkgpcnMaUejfWGfD+HImrWFuAhbUNFeFKi7B2cwNjVJRPMpS8rEMVFiQapr0UH9YKTrs3hVSwomWoDypdJdVTompFrw34niu6w85YUAsIIoAwJom7tVUb4bPSKOS2hUFqqAHJFM33Ywh/tAAyIQKhS8692SAAOSST/KYiqhBgJ06YgiSGTRJmqsByTrXWNYjgpkTMPO7zOFqCnYhTgOOlDrDNOISElKGSFpDUYJXShCbeIPsxjjjswjD4JRP/AJCk3FHINxsYqFpnAw80nVkj+URY/wAUnvSlR8LA0BKujWL7Vis8DfMWLuB/L4f0h5I4bLROzlRzKAWxK1PmvlAUzVtpCMxxuOlyU5wpx5iTZVSCKfmehBFCRqREGL4pKmoISrMFMwAPUl6OKG+h60ApkHETlzV9402YBmUoeEKLMLAbB6QxkzcKWMs93MDEFBLONFJUogg23rD0Q3hiPCAGLoWHNqqhfPwi14gzkOkZUZwC2c5AWDkAlme3rWG3BJSU5AtWUpSAdjUk19qwVjAgEAEVJs5HlbSDehopxmBROZCVFOUvZlJLMQXtbS/OA8Pwcd4M01QAJdgAGtpY1vD7ESQUCYT4wpWQjYPfcFhTnC2VjcylKzi/hU7ZharWP1iZejyk2BxPCCQUmgcZSdK6n3DjeFEwHDqJLKJJrUFJtY/KLOnEJKSMwNRTUPT2qKwt4iuUg5i3iBBsegF2/QesLaMposwOLVmUxJCrsCRV3odn+EMuF8ZXh5omISyg96Ah7KTZvp1gU4xJqmYlIoRRj+nINyjUqZmS6jez6113FoVtl3pD1/sf26E+YJE5CUzFeQocpV6j8tne17Ue8d0I+cJc0oKVoUXDVSoJKS3IbUcGPUeyfb5M0LGKmIQrMyQARRrFnFNyY18fl+rQv+SIJhAhKntXhCSPxEunP9bGGRmgsxBe1RX0jox1ftNqbvBA80gxCueASCoONHFBzgPivERIlKmKClBLUQHJcgU940k12i5PDOIY/vHl0ILmxsmoffxMX/wwknSC9AbH1YNZrmCeBDNOD6jJXYv9YecJwIM4BVGJFuQs9o5JNN9GvY7gRQTOCMroQWD5Vgh3llVCx0d2I2i6ycm1TcMLnT5RJg0CXKSANiwBY7lgC27+8ECSDVhEKk0jw4yqJA2p+0ZiklbHV6xP3Y946WAWgUUcGUO8xL0aYNN5aIC7Y9mk4iWqbmyrQlRBIoQA7HqKep6OcDJCcVOKiAFy5a3JYDICknlQCAuIcdklK0JU4ZnHl9jccoC0Udl+zPcgTJkzOpSQQAAEgKFTbxKqz6V3hVx3FBeIKTUIOR3NvqCTFtGNSEoFlEDcgDnXb9IrsjspX/vhSgxUooIJNzTMb7wlaQIwEkk+FSXpQlifQlmiDtVKUcGUhyZShMSdhq/LKX6CHczhaUDxTH5AUvAfFFT5YIkSsxLVzJfeiSalnNW6w4VVHC4gqTnQ7HxUPlH5g+uVT9CDE3ajFTSJKgSyUsDs4QegLfAxK2MVmzZpZDXSpt3BSCD6xEidiQQk4hIBZylTKA6pik7KQuStTrJlrNyBmSebOK9YM/ASKNMzfD2AgnE8HwqGVMmzF5i+VLC9fyhx0aFeO/DqKfw8tUtnd1khXNlEt7wEd4rFS0JcKGZwGvRmMTYLGlaQoFqBx6aNY3isnCKKQouElWUKPldnZ+kEYCZPlUYLlv8AlUlTdEkmFxVMlzM4jIpQGQBg1kkinQ/CKouahC5gzZWys+pJL20EWHDY9DMTQjyqBAPTQwk4vwUzPFKcktQ0NBodf3hYnkmwxQUgpKXSwovNQDepJveJ/wAOZgyoylQOYAgEAEGpcV/LpqYFwHCFykpJSSoggi7cutPhBeJ75EsFAPeODRLsHt6MGh2fifatz5K5niSg0qWIIL7NZq84Lwc4pDKpWjszVB3rakNTwtSld7kyklyhKNauoJd2Ni2vwGxGESp0qcFnBALDTU2s8Rll9VGtOkySqo28tDSvQ6RnckDKBlAfxML2rlNOsCqwcxJCkt4WBck8tfWoG4pDGSFuo/mLGouLU2LP8bxjevVIN3E0JGQMP86B0prt+kcy5qkliVoIqCpScyeado1iUEE5c9QVMoP6DY1BO4pvAGKxAmHMyTZ2YHrcjSvKNMZyPaYy1jxGcHJcKCal9SNXvDjCcdxUtISJ05gAaKYeKvhK6NyaFAnIIP8AdVSkaluo639I4HEQAxSok7qJB+EV2AnCyzqFwp/aPQuzWFE+YV5TXxFJqKvTnoPSPPuHhgoc49E7CTlgEJIAK0OWcsx+g+zG9nRz2vM2QGej2pYNYb9dY5QT+0TT5iFO5DgUKSRmIFyl6C2/rA/d0fMnT46MYzW6rGZqg8ttnPS8aI3Pz+cdLANM2mnP0rCCn/2gcQKe5Skt3gXmbZBSWPUj2iqmeQojR3HMGohh/afPyz5FP/GvrX+kV/C4oEJzaW3HLmIeuhKsa8c60FNkhiBW2rD26R2jjCnXlfO+rAbA115Qvw0pWdOR2vT9Rp1ieQtJKwpNSSCU7/5T+0IxK+LZz40lJ2Fn5g1EcpxtvHVzvb+kA5FAHxHKl/OlTADoWjiSrOElKpRe1G+aRD0Zxg8cz+Ia77+kDYibn82UgbB4FVOyeZSQa0ygk+kSYZGdGZlMXqfU6CAk+FQjypQi9gkV+EdyuE4cknu0+gAvryiBCkofxpYVNxfQu1Y7wvEErDpJypUE5iGqavv8IXZOuM4SUpCUKT4BUJBIAIcXSRobQuRhJKPJLS9quedSXO2kGcRxKWykkEFvqN9oUyp1wHLbiCAUjHkeF2vYiNzMcSzilbC/vESZAV4swbW5b1o8DshynMCaChLV9YYSzZ9bnqAIlRjiAfKp0tYPUioLM7P7xwvAEJzMnLbzpfoCXPtHCJKiR4aUts1nsOsAM5U8lR8vhSHDJYk70uKRJgiFoCVgEKBJZKXYLbppXlEc6UxWyQCZYt7n1No64WomUnL5iFJHhFA/vR3gIomTjLDKScwpWhPpsKxicRZyQ9qXrodr1jvtXh1Ccskj8pLBs2hfTQHrCqWpRAAdv4QTbkHfo8ZcIk/WZbXJAZi4B9WGnKBJxKwxQ+lwLVED4GYpJyqScutKFNXvQwfKYqNVFvKAQAwskguaeEXjLXGlSWbhlIUT4ghgTYlrNWjVbWAxPJINT7fCHnEJIKCFKILalzf/AAs9WNf0hHjJJlu+rMHFa/sTSOnCyxIrDS2Bpq8XX+z5bKmhgQ6LhwHcP87Qj41g8iZat0Jf1r9IM7ETGnNRleEvoaN8vjGt9K+3qiFoJ8qUijUTTqzx0Uy3cpS9n+zSEuJOUKLm5ELF49aiwZtd/Rw0Y7aLJiDISCc4SRpmDBuRirca7VIkqm90oTFpKAAxANnIUKWhZxNeUMAALvXrcxQp+LKjnI82c+6SBTlSHjNlae8d43+LmIUuWAJYUAHKqqIJrSnhDBt4gSiXmlCWgJUVgG5DZSXBU5SXAELMBPILXtDPBoGd/wCAg9HH1iyST5inKAdSHAAPUi8bXhe7AIHr1iHhhzLcxYVy87g/bRJlE1psrKreh5i3qIkkSAMPL/1ezwNOSUONj843jJ7MHoAro8xf6NAewylOrrDnh/E0hIQslLPUWNf3hZw+TmUBpE/EsOQQYKHJSCcxYhT05Wt7e8dYdIly1puSoV1ysSH+/nAClkKA9REiphBuxfdrP9YCSz5hUr7b7aGHD5qAhQUl7Mrb3gTB5StyRboCfv4w0l4QBJZlE/7Q3WAFc7LUBLJUKg/CvrHWBw6QFg5T5Rz3HwAifikvIEMK615awpnTah90v7GACMUkqmGr29j9iHXEpSZaENoPf7aBOC4dMxZJIokGrM7+1hDXEYbvDySAGvV/6QCFcqTkUFCod3NSaG51hjglBQBsfSgHJrQAoUUgGgUkPahNLww4MQE3qXAblAAPEsIqaSo0JHlZ3Cf0vFZlTWFAxrq96frF+koPfpQCDcNQ0Ic+gqY82SlVEjzCg0ci/WDWysMhiFuKAkDc2vvGv/VSRVISomh+oP3WF07EZmLKBet2J+saw0tRU48VBXb12ibhPtJ9KQVJClJU7+YA1bU7D5V0Edy1BRZvHV3dugAt0jj8QlKVAKLkNVwBpW1fbSI8wLBVwAzadfSMd6JcOKcLfD0dRSKE3LF9OtIW9g0tNUDcEjrX9AYtKZ3gTUltACX9hAPZjBFC1PfPMVfc/sPeOnfS9dmvE3CFAtVZId7Ny5wrQczlILUhrxVDqKXdnI6m3zgPCzAkL9YyUrvaZR7qZp4T8BvFBVYekelcawapiFMFEqFBuHFqtaKAng2JqBImN/lI+caYUqGRMYgwWmeQCcwdQIYGvUaCNo4HiTTuVAjcoHzVBKezWIoShI3BmI//ACS0VskHBZykKJUWDauM1W8NK1ixS8dzFbFqQml9msQdZQBNM0w9WoeTmC5HZ2YPNMlD0Kz80CFsaqDFYrMVA2eFfFMQc9NAP1P6wxm8AUTSan2VG1dmVKqZydPyH/lBuHqueD8QAIFnG+vWC8XxLMWAdiIgR2WYsZ9RtL3/ANcSTez+T/zKu3kH/KFuDVAYzFDNRqPEU7FJKkkFQTRiR4gNXAOj7wf/ANOA3mq9hEn/AEsgh+8mU/y/SHuDVLTjSzA0f36QxTjxkCbKKgSRT394Jl9l0UzTJhAt5aD2jSuzUoEvMnMz3R/xhbg1UOKxoACB6612fp8hC6fMKqaOD/8Ab6xaJnC8MZWU94MqvMFJKvEQNQwBYe8bmcHkd0pIz6F89dWNA2pFoWxoD2fxKAlQLgkjbnZ7Q7l4xIORJFKkm969WhDL4dLHlVM9w/wESIwaKuV+rj6Qwgn4llu1FKSS5Ohf6Q/7N4oKqUihvQ6v9+kLDgZZTUqof8OvoNafCDMEhEoMKhwQS30g2NDuGzgrGzCKJQD0p/WKDOn5phW9SpRFARUnT2i6JwSU94UTFAzQQSQCwJqKNe0JpnZgs8uaFNQhQyn5l6a0hywWVmD4emei4B1SwZn0oGNPjA+O4cvCneUo0JYkWJCqXBHWJMOooZCgApJYKLggbEi4pzhnxXAqmSikl6ggtYWNH2+DxGXfVGpYQSMWogoT3ZcVpd+X5jpHMtPhv4ibJSkMPpC84WYksQwfLVg7XHP+kHGUUjM48osHYuxu7h9amJuMiHpOHJSnwhk63YOze7jnBfAZVSSN/nEKJ4yhvEKglxQhqHne0TcPxGUWJcMx0+3irelu+NefpCZeJCQXZgXJNrikMuK4sLWXUkKpQqAp6E11irzsROCMhlSZ6SoEtMAJAVmY1Ynyh9haIih03H5zVVVFm25COZuOYtQAOA+7fOhhBLExE7vJWCIqXzTApgf4QVMnl7axNxObMmpMtWFWWU6VJWBZ2Lu4LGzamNNDZtImAoqdX9WNfgRAkzGhyMwcvT76wslyyU5ZuDm01Qsh+ZOdyfUmMl4CchzJwik5gak5j1JU7coehs6ZS0ApskV+LN8+sAfj0KSGIYgGMkY7FILHDLCVABSQUmodiBpcgwtxeGCiSnBzHLmilpD7sktAWx/eBncRzKxYTc+ghcmTMbKvBqI0KQUnqQaxPIkLTVGDWFfxKUS3+6og0ex6FKWon+JQA39ukCcRnKyKWkE5VOeQC6/BzBeFnzgyu4mZgCwISA/KrfGBpicQCZiJS0qLZkEpKTzGx+kIWtYHi8osSsWhuMZKKSQsVO8IiiaTmOEllW5lof3McpOKzVkhSH8h7spbkDb2g0Wz2dxBAbxDpHc4Dw3Dg0O5+UL5BWk+DDoSoagIBH6jSMXMxThQQl6hiRR9nvC0e0s6U6SkEArSSlywKg1PUEJPUx1g+IBQIIyqT4VJIt91iJcvEKQUqQipcOUsC+hFolwqJxWErTLWk2daCS2ocudbwE33csF+8spjy6/WA5k55qkSyVJY1a3rsYOxeEnh2EpKfy1SBfkPF1jiSiaoAd5hxTQj9BSsMAyCEqBLBSfN/Do/Q5T6AxFh8Z+WaMiwGeuRXNKrEQz/AAcwGs+Q16mtebPEScKuUSe+lZaEpS5ActYJpvDCOXiyBq27Ej4CCZOdLqqxLEasai/OI5+ISq82gDhku9NLbNEqJom+Hvln/Sw61teEGYzD50lTCnu16dXprHGAnLSEhswdqKAIB1ZVwNRfZ4lwKkAgDOp/4mYWBflWCpcpJIKQoOTUPs4O49YVOE3bWSckoh3KlBmLOWq9gaCh/SKnKmLlkqILijEnXerx6HxRSlYRZYTEkgO2ynrzodIpK15gfzB2ZmZuduTcoUvWkZzt6pKlpCUgPRqkvzNzu0aXMQCXWyhb2DGMQlawcssBIFc2bMdRo0Sq4GZ2UzChGWyUUJ3zMliwtXW0Z22xpcdelC4tiAvEzO9dJCQlDfmJS5rV6lm5aNAErCEhnI2q50b1ekeqYfgMpKnKe8Z2EzxhLnSjj0tBSsBJNDh5Fv8A2wLF6NsWh45SfadPM5fDpgS6jlZw7h3D6P8AH2eBAVA1Jce4Gj02j11GBllOVUtCgdw59z0gUdlMK5Ikpq7+JXwBUw6QY+XX9jmNeYhSy5zWG557+pjtOMmBJLqrsTHo0zsrhmbJl/yrmVGxckRg7NYZsvdA+qppv1i/kg415x+LWmubxFvbltWnvA65ilAkEvqPpW0elL7H4U3QdKd4sfMvrAS+x+FFMykm3gmf8nhTyYnxqhSMQtNQS/rG52KUc3iLqZ/voIvo7G4NvNN/3JPyRHK+wmHIOSZNBNQ+UjqMoJ94fyYlqqF+IWwGY+G3KBpk1W6q8zV7/frHov8A0FIDvNm/y/SO8P2Cw1CpU5Y9UpHwS/xh/JiONeeYfiM1BoskHQ2OnT9oKwk4+IDMQoV5Kd/sxdJnYXDpXmExQQQ2RQCv5qNBEjsjh3NH9FFPwFrfOJ+XEaqnYWaQ5ZZ8NTs3NuV46m40EMQo5ZgID/xj0tTeLmOxeFoyZiD/AIZhr65gf0jeL7L4ZXlSQoF82dTOP8KiUn2g+TEarz/ES1AOAQASQSqlRQgi1j1jnAqOZKTm8pY8i9fjHpUngGHKWUkKroaEu9hS8bmdlsKo5u6D8lzP0U2sTPJ+jjXns5HhqJjBgfQEcogwpT4s4IZTVWBQ703j0k9k8KXzS77TJm/NUC4jsVhCokKKXZxnd2bcO9BF84ONUJU6iAyLVLk0Bp9iJsSsusGxRUMOTEewj0QdnMNcIRZnufjSJzwmVrLRTXKgc9Go/KF8mI415NLlKLZUqIs4BIr6Wg7B8OmEJIQsgvYHUHWxoY9TRKbylX+ksP5WBiUTWoCT6KD/ADh8xxUHgHBFMslBqGrRnB3+sMsPwaa5AZFmVRRDO/h1FYs65gdyHO7pelollrBFAx2NPkKxGWdns5CaRhF5BnEsqAAJoxIF+sKO0fZSbiFpUiZKlpCWKe7FS7k5gX/hDHbmYtpD6fH94EVJUB4TXZ/qYiZQ7NzRomUCW+RI+UZiJQAoI1GRz3LL9VW5Jp6RxnJvWMjIndJ1IlgmoibIKev1jIyKxu/a56dzEClIhn+V+cZGRWUnEVADHKsOlnasZGREtnonAkJY+EUtGjNI1jIyN8O/ZCcMcyQTWh+BiGfQ0YU2jIyMc+rTqJR8Cy5tuYzhdWJqd/WMjI08f9KX4OKBsIhnywRUCMjIw3dnQuKS2RtXB9hEJFXsXNvSNxkduHeKKYrSMo9H+EQzJQAJAAP7xqMjj/6aOpgZRZtPlEElZrU3Av8ApGRkdWElnaaKCAHoPaNKWcwjIyMfHbz0K1jJpCUkfdYkkhw5jcZG/k9Fi2tMBT0BweUZGRzW2WaV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06" name="AutoShape 14" descr="data:image/jpeg;base64,/9j/4AAQSkZJRgABAQAAAQABAAD/2wCEAAkGBxQSEhQUEhQVFRQVFRgVFxgXFxYWFxcXFxgYGBUXGBUcHSggGBwlHBkYITEiJSkrLi4uFx8zODMsNygtLisBCgoKDg0OGxAQGywkHyQsLCwsLCwsLCwsLCwsLSwsLCwsLCwsLCwsLCwsLCwsLCwsLCwsLCwsLCwsLCwsLCwsLP/AABEIAO8A0wMBIgACEQEDEQH/xAAcAAABBQEBAQAAAAAAAAAAAAAFAQIDBAYABwj/xABFEAACAQIEAwUECAQFAgUFAAABAhEAAwQSITEFQVEGEyJhcTKBkaEHFEJSscHR8CNicvEzgpKi4RUkRFNjstIWJUOTs//EABoBAAMBAQEBAAAAAAAAAAAAAAABAgMEBQb/xAAuEQACAgEDAgUDAgcAAAAAAAAAAQIRAxIhMQQTIjJBUWEUcZGh8AUVI1KBsdH/2gAMAwEAAhEDEQA/ALAFOApQtPAr6s+fGRS5aflpQKQWMy0oFSBa7LSsBmWuAqSK7LRYWMFLTgtLlpDTImFNipytJlpFDFFWbZpq26sd1pUSZaOApctIq+tTKsVAyFhFVsQatXTQ/ENVRVkyZBcaoomnxNSKkVvwZWRhK6KkNJFAWMimkVLTDTAjNJNOIpIpjs7NS02KWgdl0Cly08LTwtRZBEBTwtPyU4LSAaEpclPAqQLSsZBlrslT5K7KKVhRAEpQtWAlOFqk5FJFbJSZKsNbp125as63ntqdfCz5YhlUzAJnxTGkQJ3rHLnjjVyNIY3N0iO2lWe7kVWt9rbFpzF3BlOYJOZSrENrsRGXluffVn/6rwb+1csrvqCo2MGCGJIXQbbnprXB/MYN8HX9LKhO7ikVZqyyo657bq6dVIMetQqOldkJqatM55RadMq4w0Nc1fxRHnVAiuqC2MJMRVroqQUkVZAyKUipIimNTAiammntTYpgMikipIropgRxXU+K6gAotupBaqRBUoFYORaRXa3TclWwlTLYnap10GkoqhqZbdXRhp3qVcJUPIilBlNbE018PRTuQN6iZhULJ7FaCquGPSp7WG61LYYnSidjDjpWeTJXJpCFnl3b7tJ9WuCxb1cqGYAlSQ5gISNQGXNJBzCViJkZvhWDxl/LcQ2rYOsm2rSVUW5LMGZiwMEnfLJnnP8AShhmXid0kiCLTKACPD3YXXSD4lbX3cqL9lMSzWgFuIhUc0Nw6HpmWOW015GaTnJtnbFKEaQmF7IYtcv/AHmXxgA5V0AtlZ1GpIOT+n4UzH9nL9lHutiiTaZJGRDm8K27h1G8PlE8hryjRXMI2LxFrCYkhWtFcVbewWRL6LKlWBko0nUSdJ20NWr5bEF/Hbt2nLBfCzu2WNXOZQmo21Om9ZApO0YuzfxOBtJiSVe0SFuNbVbV1NFQtI0YaBQGzDXatnaxa3FDroCAYhhBiSIYBgOYkagg85qvxi1Ni5ZlGGVl/hzGXLHszoY10PXaqvDbhNpASdEUbFY8I+yWYr1jMd50mB2dBJ97T7oz6pLRZZvetQxTyKeiV762PLI1SnHSntUZpiGGmmn12WmIiily0/LSxTAiy12WpctKFpWURZK6pstdSsAqqGnRUz6VAxrBbmj2EzVYw12KrAVNZQ0SSoSbsK23B5U9njnVa0YqwMPm32rkaSe50ptkQ8R0qwuAHOnh0TpNQX8eIqbk/KPwrzE6W1U6VOboUUAuYwk6U1sV1Jq3gb5JWZLg8++mF5xNhwNTaKz/AEsxH/uNCOEdkbOJKMXOvtbAj5Ud+k6xnt2rn3WKn/NBH/tPxoN2V4iLaESMw1E7fGvN6mGibR1Qm5Y00bvsP2ds4TFq6FsrWLoWZyAhrc5Z5kRPu051V7QfR5hrl1rhBDXfGM0kT9qJ2EyY8681x/Erl+5L37oEloSCFB08KEgToBW37K8bQWBaF++XDzF9ldgCIhNIC6fZnf4c7exTTSLnDeGpg8O9sKFOcmQBr4QDMdQKl4VhTbs2kYAEW00AAAlQdlAHwApOIY1XtlGaWaADEE66mBpsaKYpgXMTAAGu+gA189K7v4crzN/H/DDqn/TSfuRJbpzEDakLUhr2zzrGmmxT4roqhDIrstPily0WBHlrstShaeluaVjSIMlOy1ca2oHU1WapUrKqiPLXUtLVDLpakmnFK7LUEjrbVL3tQRXCk1YWWu/jenPjydKpmkqe3Eetkj3iajNw11NirSRFsbNc9SJbJMAEnoBPyqz/ANJuxJAX+ogT7t6meSEfM6KjGUuEZbtcf+1uCJnKB6lh/wA15bbZrLIWG4zDzWSNvPKa9W7W8OxXdXFW1bZRba4WnNAUZpAcKJG+gNeUXi9/J3up7tUTKqrAWcoCqANJPKvH6zJjySuL9D0+lhKMakGeF8Twix3+HLbyIDDXnqaLv2kw6W+7sW26CREe/n0rz1QRoSRHLWdPwq/wrh93FXBatZnYmIBLT5Rt8flXE0dGhWbbsebmLxCkjwKRoFkNLgNHWAT6RWzuKZM7yZ9edVeLcC+p2cMLZVVTu+8UyxEMO9K3OrZ3GkQIrW3uzykkKWHTmCP35129D1OLG3b5+PucvVYZzpozlLFEr3Brq/ZzD+XX5b1Ta0QYIg9DvXtQyQn5XZ5soSjyiGKULUmWuC1ZIwCnRTopYpDGgV006K7LSGRmmxUsU4LRZSIMtdVjSupWVReNqmG0asAU/LWGqh6bKWSuyVbNumMkVSmS4lbLXZasZKTLT1E0V8lJnRT/ABGyj5nnAqa6QoLHQAEk9ANTWFuY57z6sPGWIG4ETA/2muXquoeONR5Zv0+FTlvwjVXu1qW57iIGkQBm8yx1OsiPKnYDtKb0tMZXQECAWmNAfPX4V5tcJytr9qPl/wA1Y7IY3UqCA3e2okxqXcAemgHwrx223bPV0pKkemYfFi7cdYBHdQQdQVZDpGx1igFjgGEuuZtlGVgB3RC6hokrETqvKrHZ22zMrAgnuhnGbUQFB9ROkedE+zlvOb8LJW8NR6xvsNjWD82xdeEzd36NhbxVxlZinhde8hyc28ysEgg7+Vars32asi41y4rs9vLkzEhQQJzC2sLPurZPYB3nQc96iS0FzAc9TUSlNsNK5MT29m4vdgkE4a+RqfaUIyn41osXiYtJcOzd0dDrDuk/iKFdorQOIsfzJdt/EKaoWOIMcAEuEZglgyTEf4ZP4Gqxvdocl4UX37Sd25BMCCVnnzGnuy+40tvj9q+IuLMEgEQGyzoQeoEaV532gxpLEjVU3I1HtsZPTeqOCxuViCTsD8ffW8JSi7RnKCkqZ6Xew0HwnMp2PUfrTRY60LwXEcsKTGqgg9SIn8KLBzXudNneWFvlHk58Sxy+BjIKZlpUxls7MhjeGB9aF8R7WYWxOa4CdoQFtxI12+davNCKttfkzWKUnST/AAE8tJlrHXPpGQzksXDHMmB8lPnSWvpFtloew6L1mW8jlIGnv6Vn9bh9/wBGa/SZfb/RsjTCKTDYlLq5rbK69VIOvTTY+VLccLEkCTAk7noPn8K6U1VmFO6Erqqji1j/AM61/rX9a6o72P8AuX5L7c/Zmly07JTs1OWuds1oiy01lqcimkUJiaIQtIy1LkrstOyaAfadsuFvea5f9RC/nWG4cmmGP3hfX4NdH51su3zFcFcI3z2fh31sn5TWOErbw50BTE3l9xbMNP8ANXB1juS+x29Kqi/uUraDUH/zbfwb+1D+ByuIuKNP4qD0y4m2J/3zRLHjK9wA8rbDSASCdfdMes0DuKy374EghrjCOZCXLsfG0PlXGjrPSuxbEDzFl59zp/xQjDcUe3cvFLjKGLDQkDWfnPOr3Za7lv4lD4iO9g/yuQyEe5PnQvBYEMGdnCjOd+dZVTG5bG4xnaa4bFsTDMi+IHWR7X786dwjtYXtuWglCo5a5iQIP72oLxrhIS1ZKOGkfzfLy2qp2d4YpEXXZJM7aaTBMxUuO4tT0h/jePuHF4UMoCS5U8ySsGflQC6s22U8yi+4Bv8A40X7UXbaXcJkZj3V0glvMDbT8ar5VRr065bbNHRhJX18SsPfRFeL9/I9XgMDxZJzkGItkzt/+OdPOdKhwzfxG9APfU+IUZLmu6uF8xOUelR2B4mJ0jKPlWorNHirLLnM6i3bbz1KCaz/ABLtLfus9t3JAOUhRlGh2gCdwK0GMvlkvN/6dkD4oT86xXaDEZMReXQDNPX21Da8jv1pScqpMIxTdtCfXgNDHpsfeORqDEXST4VInrVNcfIhTEfdAHyprYsx4RJPI7+ug61koUa2ELAfXl589JnSD61PbvnkyMY03/ShvCMDcvMZzddJAjmM3Ki1vgmR2AUsAZE8/MTHLWfI0OKsaRHw3jN2wGFpjbkmVUH2oiQDudOlLf4/dfLmuEsp0zTmEiDykGKJvgM+yliFA5wvOSeW59Kq4DgxztojL1M7g7AzG8aVXcdVb/Iu2rugI90T8vY6V1ay/wAAXMeXpAHqABSVNovSz2G2ZAI2OvT5U8VBhLwgActB6DSat5a99TTR4coOL3I4rhUuSuyU7IoYtP0pMtdFIZmPpJH/ANuvkDUZG8tHU/jWYxy5LOJCH2L1rEq2n+FeRcsD1VtfStj21tg4O4raB3soT0z3raT/ALqwnBMQLlhe8gZLTYDFdbQVpwt9v5FbwE8prg6rzo7Onfh/yS8eLd7BMhkbpEB1YQYkiOv5VnGBGNWdi1rN/S5VX+C3G+FazE2ZSy7+E2nOHxA+5PhVvQggg/y0B7T4U2sRanw97aKT0YF7XylD7q548nQw/wACJt4nDvdgd5aWy50AFzuraBj63AV95oj2W4Lma4ty4IVypGXXVkj2pA36UFu4jvLRcKCHAvBTsFuN/FB+747txJ5BGPKjPDrot93c7zKhK5nYBtASALkkZGBDLJPIqSGWDEkC4Npx0J3LW8oEEARG2n61L3Fu4ltGQRl35j0j86B8Y4pZKljdPtT7aLO3Igk8+dWsHxDCsn+M4YDYNbLT/SRpyqKVl+gP7V8Cd7uFRbhKviFUhlGbKAWc5hEwqtyoRxtQRfuKRDX8qH73jLLHUZ5aeiN1oviOIjUI73brHIk6d2GHiLkRGmpJgxAAEzQPj2GyraXMQotOxkRrBLsehKgAD+YakzVIj0Mpk8ERI8+jOoH4GpbOElLfW5ccj+lQij/dmqybRcsI9m3b5cwC+n+eRRbBYEM9ojVbKrZT/wBS9u0DmM7MZ6KKaYx/EcF4cTru9pEO0gEnTpoke4V5/wBprCtiHbKQQ5WRmjSQPfp869cxVpLWjEFLCG5dM6G7BFq2PM66edeR8bVszZtSxE6QAd2LH461MnwOBVKWzuPEDHMfPXaq6KFPgObXnKmPUaVXF7nv1H6UU4Zw8uJjQ6z6cjSSaNeQhg7kqCIDAkkbDU+u/r+VX+H8RABkttqphoI2P5/3oPctBFjxAEjoddxBMTty6VPgrKtrJO4H3gDIj02/4oaLQdOMzaIPkdwObaAHlz/GqnCcZ7SPHPKRp4oiNNNeXwNVx4QZOpieqjz5yZHLSBXX3DGEnNAMEiZ12j/mp0lWFBihzKg8wc0/IRXUKTEMRoRHqfyrqKCzdnjyWElydwPCpJ20HlQ/i30jFVZbKGYhHJAE6GcpGo3+A61iOIYtbrZjKk6HxdIykgjTnVJvETkIEHUaiDprzHyikuoyLZOkZSjF+htuFfSLiBcXvgroBEaITJAzEgax6c69C4z2jsYeyLmdXLp3lpAfFdBiMoiTvXgztlknzPOJ561O2MJWA7hQIGphVJmAJ01gwBWuPqpwTT3MJ4ISd8HpeA+ky0wc3bTqJOTJ4mjTRh8fEPgK13AuK28VaW5bIMgZlBkq3MH5+tfPhxIBAZh8RzGpg7/2o/2f7RX8HLWx/DYQcwOQkTl1Ajdpkch8dcfWTT8e6In0sWvCbf6UeJg4drFu4oMk3BLB5TKyKoAgyxGs6ED3YjhuPS65xCNcs32nvItZ7FwlRmkzlysdSrdTT+DcMxfE3drZViQSXZsq5ucHrMeytaThv0cYsNGJdHMMCe9zwWU+KDB0MEDTVdaUsryNuio41BUFuyeDt4hNsojuyBOR0B0tkMWlRyGuXYERArdvewN65aRsMDca1MJPjKNAPiMAkQD1MczWkwOD+qsLaPbVAkQ8q4IOpURleR0PL1o8nEbVtATdHi2J5+gNLYVs8P4XiCltrV226vbaHtshDBLqkspRhrDfWAoI3uqelFuDcQKOLYlywDKFYZypAGe3mP8AGUrzEkgAOjkA1pOP9rcFcB70G4ylkKgAsIbKQWIkSRm0I2HShaYjCMirb4YzoZcB3ZoJMkrJOXmdIpPcq0LgeI4dRcR+7UgkjOL2EYdRkCkadcq+gq12fxPeZsoa5oDCNcc/DuVEerUuH4re/wDD4IrlSHX6xmIVjAABuactI099EsJxiG7q7g8rn7PfE8pAChtdNZqHH5GpcqijxHEZLltbw7vKMy2lOa67GMvhk5BM7kig3F72IzMWBzvlC2xLZLak5ZX7WYzBI1hjzFbrDWsJaAvNgxbcznIGYgBSZJOvKKjxONw9my+Kw9w52fMyXIJfZSJjMTGxk/CnQAPsv2Ru3QXvKbIJEboxUbacj/wR1rZXeAoiDI3dZVyAqoJUdATOX1ifOpcFx+xct94l1MuzITGU+vL8KrWeL2pYC8cmoYMpygnkCYgxrG3pzpJE2YbtFbNtxCvdRGUr4xkzbS4jMxBEaxtGgry3j1otdYlA1x2zHVh7QBDGIr2XFcNw9y9cZMZl2OVVzODAIiG8QZRJ03AM71nuOdir5ctanEAnVjbNtpjXRtI6ENGtS7XBcWvU87wnDzmzEZjJJg5ekADlz67Ucw2SCWQyvnESI3B1og/YrFj/AMK+8ySgk+UtNQYrgGKtGXw9yJ1gZtNOh9Kmn6mykgRjSZ0LKASZkEa76eWvL3a0+7dCKDO33dY6kA6ax05fBrvIJAmCQYAgconrp+FVzZIjMIEGNxp09PTrTHZb+sJJBJMmQZI00IAjT+1NTFINWOYT7Y5Hb2p100669Kr4plb+GRDFV9wnTxH0286bbwTW4zsMphYMmBzBA28jvRaHQafD3F0tJmQAQTJmQCdm6zXVUv8AELOZi2HdmLEktkmSZI9BMDyArqKFYLumSVjLEHXUHmPTlVcvHLUHYREHcj51tzwa00J3bbwBnafIaU25wSwTraGw3dz0EExI/t10lYpIizIgox2DagnXNEc/L0616Z9HfYRbwF/GSyEZktiVBB1zuRrBEQo9ToQKF8N7PYYuga0AokwWLTGpEGJnz5GvV7WNmSxAC5FaNAuYBiCPTT4U1irkzlLekXuF4K0ihrdpbSHVVCBIHUgcz5/rV/vIB/YrPdneOLfsNc+49xHGmjK5ZPcVg1DgeLm/hhcmRdsSDoAt9Bke0ektER909a24JNIcOukqp/yiZqlxDhVpgWKjOJZSGZJYKYnKRPOs/wAM7UG7hWZYGIsELdtQBDLo2kaK3I8pq7g+1eGur4n7loIK3PDGkHUaH1oYiexgkv5G1yG2rpq0jNvMnU9dKns8LtSGAU5IyHKhIk6xppJ6dKDcF4uiYl7DFTbuMWw9waoxeHe3MxOYkqeeYjkAb3GMd9XdTcJCNcRSQWgB8yiR0BI6RUpeo37A3tP2PwmIYNelHfKBcthEaRsM2XU9A2/KSKzVvhl7CsUw+JF1IjLctgOsfeXOrT/krQcc4uLT3LLoXULMCHY221JCNo4VpDL0KEbGgJ49aKBbWJSBsrl5EmcoW7acfP30/QW7H8Jxl20XBs2pZQMwS8G0jTu8gEGJmTR3CticQ6t/Bt5TOiF2BiN2CFdCdJ51m7XFbY8TXrInqoAMaeylvyoja7ZiAtgLdeRoi3UUevimfcIrJbltUabH9njdLd7euZWWWAKKNiCB4do6jTrQ8dkcNayMM7kNbAFw5gM5iQI0M60lnixJIYzfZmTJLZAF9vXou5Mneq3COIPi7ltrTgrIuNKsdAIUax1X4+VO0+BIKYvhGHtL3toLOjshVSHXTMNpUxsQRqBOlT2cDhrr3GazaPiyibaH2VAMaRVPtNi8iquYAs4CgKJZ5GVfMTqfJTTMLxNLNv8AiOgk7sVXTRQT5mJ2pq7oT4sN90qCLagDTw+FRppy8qc9zoSBJ9wiCfjWNx/aO0mZ7lw5TOXwlQf6Uibg8xp1g0MscX724L7rkskHu7WhuXn2z5eUARI2nc1dULk3wxigwSGVssCQdSDMfCfjVBMWGJyuQVdhqN10MEHzMf5qxvDseL2IFvNnC5nvQxKBoOVAZ5EnX0HI0qYxHxPc2mLJbzG44ZipdiIUGdQqg6+Rq1Zm0vUv9tOziXUL2jluj2SBlzEj2W2nyPXyry5dBElCNCAIluYbTQ6c+lejXMda7tiSwVroW1DGSPtkHpEkVm+L8TVGhLdlw4LZ3tqznmcz6a+fnr55Tx29jbDMzSXrYcCIaN5JbTaeg58t67ENqsMzNsQQWE+cSYIHRj5VZOJYIFyWTyLd0hub7y3Pl8t9rGG40y6BbRgEEG2g0PuHLn5T0oWGRvrAl85WIY2mI3Odl15iHdWEbagbUtGDx27yt2h5fV7bR75rqrtsWsJjGjYtZHKDicMCNDpHeSNo9457zHFgEZmsSRt9YwoPKNruu5/0+UjzFLjsYUEnaBJJ91G8Dwe46LOjOSB7JIgxtP7mhyYqRouIcXNu7aIyECSQty3cB1gglCY2mD199bvstj0uWibreBwti4eaugIRz5MrqZ5QK81s9mChm4zxpJ8H4Sa0GBw3dLFtry5t3VkBKyMo08wPPeolJMNAROMv8JxT5kz2rkC4uwdeTqeup+NQ2eLrZ74YS5ZxGEvks+GuuLN1GO+QnZv6ZBgaVescTvKFGe64++zqzRqQQSeulTjHbsz358nJGv8AKDHyo1ontszt28ou99ZOKw13mbll7yMDyNy0G7wHqVE+dWrGMdvFcXCvrqV+t2n6GbfdkA+iitCvF7wKhTdAnxeNDIgxoWjfyqHjvHBasl7gurBAUL3aZmOwLIff6A0dxB22LwbGYVrd6zdC5VGe2WNxARtcBe6iAEEqwAJPPlQrH9rctu5hrl9MVhnUqM5Iv2/ulL0eOND4gTpvWUxnFXvuS75h7REZttBqekn40yxiCs6sdeYAgdPSnw7Go+4R4l21+sLazoe+tBQbwfIWKiMwWPATpzM1Jw7tDaCZHsWWuZs4vXSC3mCVIZpOszzNC7F+7roWJ9nwwB75NWbFvEXVOW05P8oB/fwqZR1clJJBTEcUtXN1wxkxOVjlBOpVcwDMOQOhq7wrEX2tKttls2Wd7ZPcqJ7u21zK1w+3IBEGR4ee1ZPD2mtf4gaY1lFEdfMVas2yCZCzurKIPLcD03qJwk14XQVvYaa/ewwICKO8Y4ds1xNCUYeEqSF1OvIhAJ6ajsjjb6WmXC20CZ2Fy7cRzcLKSBCSoI0gAElYMisdgLa31N2/qLN1vALYMhkLnvLiRpKKBmOwPXUtwvj2XMGzkEySvxAWWEAbD0rLFqjs/wBP2w7dq0aNOEFboxF92u3YhF08CkSSqgQT6CsjheH4i4zMtu6pb7qiy/mc72kb3hyKJ2u0CoGZA5bMxEkezJy7nkNKF4vttJeVaTAaftdOe1dMZUzN42RNwcI5MKGO/eDvGnzIvb+ZFMbMA2xzeE5sR3OYdNLS3GEcu8Iqri+OC6qZbezHMMqiRlbSeepB91MNosmYIIPXLO9VrQu3L3JDw54yG4tpCJ7nDIxL+TPJdveWpL+JNtO7tYe7k3IZWRW87gjM0RtIXqKGXi9zKtqFg6ydCfLQ0l04lPAbkLuQGMbR93pyqtaF22T2MdrcuXtbpUrbUaBWIy7coFQu9sgC7eW2FAUErcfMQNYyAncfsioblkKTmUsW1kEjSNdj6/GmK+HYhbttoERlY+/XN0pX6otRG3sTZB8OJRtAP8K7A5Ry+WnzmDEYiydDdWfO3c/Efv5RX4jat95/AX+HpGYazz1qPjOEyBbkSpOU+pEj5T8KFNlUh/1hOV9f/wBT11BM9JV2xUX+FXVF5GbRRJJ9xj51reHcWsrctnvFhZJkga5mI1J9KxtuzqNQZ0ImI1jWa1nDuzyO6B7gCsYbLBIOsifUdKzaTKujR4/j2GZYF60Tz8ajbbnTX4zhoUfWLX2R7S8j0oL/ANGw+cgAkAtEtqQDpMaba0Uw/ArIMC2CMoOsnfXmaz0RQamXrfHcKFAN+z7nXnU1rj2ELeLEWfLVQOUbHeqFmxhTaUi1bz5ZaVHh03M1SwtgXVUpYBiJi2MsxtmiPOl20w1h61x7CK5P1qzlj7w68qAfSDxy1eNlLNxLiLmdmUyM2ip8s3xqziOGBDbOQAODplEe0oGvox+FAO29jNi7htqMi2lZssAAZis+epG1OONJ2PW2qK+EupkbfUDUD4wedS2HDLcYkhly5RIAkmII56A/ChavC7aT+VEsIyKpDghoDTEiIaUmfteEgwYNVLYcUXOH4hsgmR4lge+BWr7NYhMLmuEZ2ZgVLGQpI29J+QrFWMUAASeebbcjWNNiavtxFWAg6ZhmzI0jeYkqSOcg+VDEEe0uMM+NhDwQcoXRuo+zq1Br2LAURMgQfWp8a1prSkZmfRZYQpUAiAOSrlHUnPvpQBtARyk6DoaUSmi8ccgAdnygwATJGu+g8oqxheO2VJm5uByIE9dqO/RTwO3jr161dzhRbVgUySCGiPEDA15dK0PFOw1y1cuLZw1y6gfwuVUkrlB5ATqSNByFXpsi6MGe0NnWbm/8p/ShrY+1nJzyCBsDv7xWuu8PCBnIAM5CCNZIEiOoP4UuOwlo38OLmiFoYiJCkg7R86i0mNbmYTillACCScw0ysdNZ5RsZplnjvhhWuZNJ8JIHvo32vwNq3dAszkCAGQBDSZkzDTpr6dIqLsyyBXDERmX36GqpCYEs8UUODLbyfC36UQxPHbR+/8A6G/SrtxbakkdCNPKosYA2qgfCnSYk6KWJ41bbKVDafyN0jpQ5uKiZgkjnkANa7gxKLdUqGD22WGBiY8JJ3EE7zVbtDwq0ApsiCSBkEsfU9I+dUooVmXu3G3KXNRIORoM8/TepOKcU7y33aEZMqkgoshwSAwYiRpI0PM9a9G4kLbYDDKRlvISjKRBCgNlJJjeFIH8x6VhO2WG7q6qD2XQ3NlDBpaVkAaDSl6jRmL1jKYzKdAdD1AMeomPdXUYwXEMQiKtu8VUbCTpJJPLrNdTA9J4pZ4Z3bBbGHDx4CgIIf7BDL5xVi9iyMVmBGltE1GhzaFo+H7FZzH4YWcSMPcDd6txdPBkAmdYJnw/jWh4rhxbsC8whiwVABBkGRI2gR86yimuRt2FMOBpoN4MgR8Dtt8qqdo8XathSbNtyVMSqiAsbHLvP51Q4BjHZ2DkRE5eczA16a0WxOG74oCTpmGwI031jzFRsmD4GcIwVh7C3Gw9rxCSO7B026STpvQvhfFg1nKlkKqupIQsoaUJOgjWa0mDw4t2oJyqA2umhmAPLeg/ZvhIyXFEiHHLfwATIoTEAbPG8zxctkJPhEscsdJP5UA7cWYuWbvK5Zn3rcufkVrb3+H23RBKAAklsxY7a6R6c6A9tRafD2FQsz25ElVAg+39qdSAduVaJ7gjIXb6si6REagyTpBkctfxqfC3woEMJAZSCCZVgRHrq0H0oarZQQRMxGsRUqXh+/8AmqaKTLMAajrExrFX2ZSBOk7kAEwDp0n40LZwecH3R8Zq4zKp1Mx0I5+/ekBM2IWQM6soP2VbMR/SRHumq11w8KiqCXMNJDEvAhiTAAjSAIkzNSPeX5zqTVS4PmYHnSodnpP0N3LeGxeKN64oyZbIIzlXOdwxUhdpVPajQn3e6WLyuoZCGU7EGQa+X8JwzJbkk5gCSIEbeY9K+gPo8QLw7DgdH+JuOT85qoyvYhvc8n7dYYA4g5YK3LhB21Fw6/Caz/ZvFxftMxzfxEkHURmGkc6N9rnzY3E23zBTeu65uRY7CPOosV2ft2LJvJJyFSCWJG4IkACp+AC3FLhJLab9Bty2rPcYb+FmETOvzFIeMuzAeDrqDlmJ2JmJoJjeJOZGkHcZVg7co8hTSEQ8TLBTJPiIIO2kHT0qphRoTzUgj85rdcMwVu/hwbltSdZMAbGs9xjBi2QEAGpmBvERPxqosLDnCcJMNmGv51FxIfxIJmI/WhfALmzZ/FnKlZjTLIMeoo3kJdWImTGoH6VT2IoP4pZwZEfw7ihSAOYKnPPXT8fd5/2+UxhnOpCZD692hj1kNWywmIIBtTs/QHQms12vwjXVZUWXt3gcvXSD7tanUaRMrc4fDMLd22UDMFJuWgWUMQrEZtJEH311Li+BXc7ZLb5Z0nKT8c1JVWB6Fdu2LtwXHtkXAScy6kzOpM66masYuyuKPiu3MygCIAXwkmSsROp51BiOA4m2Ce6LAGZQh566DxfKpODGGcNKNEEN4TEaaH1rCy6LXCcHbw7s2fNIjaPhr+VGEx6qwhRprGbrvy9DQG5iFzKAViTzHrB/fWrd+4pIyspiY13rN77laQxc4hauIVbMBJ1XL85PlVbg79z3uZ8wf2IUiInccuVC++QT4l08REg+e1Je4pa0i4unn5UConw+AtADNeOeTIFvMpE6DMXBPXbc/HHdrrdrvot3CxXwnMmSCDsIJmtJ/wBTt5h4htvI3/c1guMY5WvXGB0Lsfma1xttkSVIpcQsiMwIIkA76MRMSfQmhgattx/hdy3w/BXy2azeDkBfDkZS0Ars0iTm021rMWXSfbI31YQIG221avYSKy5vut8DUoVz9lj/AJT+lEMNjV0/ihZIHiUwJ5nyo1gO1DIhRb6idI7uOce1EeczFQ2OjNWrTk+y3+k0f4Dw/a6+4JCrGgIOp8z+FVxxEZwe8Y6j7LECdzBGsf2mrfC8W5QAuwtq7FUgbmMxPqRt5D0qZW0DpBpxKt5g17V9H5/7Cx/n/wD6PXhi3hGm56+de1fRvczYG31DOp/1k/nSxJqRNpsyHb3sndQ3sV4Gt94XMZiyqx9ojLGhiddN+tZDF48XLJt5goMQSTplIJERtp86974gme1cT7yOvxUivl9sQgglxqK0nGmNBP6ooYE3J56D/nWqT4BCf8X08B/Wq4xCbSP30qLvQDIaf31oQzScK4p3KZJDazzG8eXSqXErnenUgfEnWh63RJjmB51Irgnfn+VBND8PhEVw5aG8tvnrWgOMU2xBMpr5n5fnQC/cB5bDoevp+5qG27iMisZ3Cqx+QFHIUFrvGoYuAc07yCPLQgiqOP45cuMMxzADQwBHloAKjwnCsRcLAW43PiYLEnTTf5VbwfZp2lWuopB2Clp0B3JWmGxWDuftGuoiOGIujXXkaH2PzU/jXUBsep2sOw9l1fqCCrD3aj5iiXCLpUN3ikSQAN9NdZB/cVVayBuY900i3TsGzeRH5yKxosO/XlHI/wCk/pTG4kg/sflpqfKgxxcbrHnMj5a0j3mNAwweIoY3/wBJ/SqHHOMotuQJOdDEESFdWbWNNAflQXiPEBa3HiOwEx6mKzmNxhY6mSdaVCs0lztTZ5q4PSB+M15HxfjCtdukBoa45Gg2LEjnWnvXzy56etZviPCQT4NGMkjl7ulVjSTFJ2bjimEGJ4Pg7exayzrPJi5ifmD6149icKbTFbilWHI/kdjXs9tlXh2DJfVbQtFYPhZZLa7b9Kx3GsGt5WzKJglTzBjTWurK4xijOFtsypyd3oRuD5711plyzOwGlDbVkzyq79TIEwvwFYsuiSxfXrzoth8ZgQoBQMwGpNuST1JNN7O4JCHa4uYgwOUaa7EeVXGsJ90fColJXQ9Ii43AFW8Kq0GD3U6xpqBO9fQfY28rYW0iCO6tohEADRREAcv0r57bCofsL8K33YjtmMJbxN3Fs7WkW0IRVJEsVGmk79aITV+oaK3PYsleJ8S7R2wzp3byjld1GxI/Ktbb+mfhRGt24vkbNz8ga8ix/HcPdvXmtvKtduMsowOVnJE6bwRVzjq5BOg3/wBeUExbeIjcfrT8FxuS5IiSDqf5QvL0oDh7wbZp9xH5VdXD7EUKKRNhc8XZdjvyzR8JiuPEWOuvx/Su4eFuCJIYbjcGpWwZ5FfeDNNUTuRrjj5+kmat3+JEoBppPM8z0ih93Bv5H5VWd40Ij0NVpTCxhF0MWW4BMjTeD5mq+s5mlj1LRyjYGPlVg4jkJPlp+dIbnWB6f2qkhWMGIH3R/t/+NdSGP2K6nS9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08" name="AutoShape 16" descr="data:image/jpeg;base64,/9j/4AAQSkZJRgABAQAAAQABAAD/2wCEAAkGBxQSEhQUEhQVFRQVFRgVFxgXFxYWFxcXFxgYGBUXGBUcHSggGBwlHBkYITEiJSkrLi4uFx8zODMsNygtLisBCgoKDg0OGxAQGywkHyQsLCwsLCwsLCwsLCwsLSwsLCwsLCwsLCwsLCwsLCwsLCwsLCwsLCwsLCwsLCwsLCwsLP/AABEIAO8A0wMBIgACEQEDEQH/xAAcAAABBQEBAQAAAAAAAAAAAAAFAQIDBAYABwj/xABFEAACAQIEAwUECAQFAgUFAAABAhEAAwQSITEFQVEGEyJhcTKBkaEHFEJSscHR8CNicvEzgpKi4RUkRFNjstIWJUOTs//EABoBAAMBAQEBAAAAAAAAAAAAAAABAgMEBQb/xAAuEQACAgEDAgUDAgcAAAAAAAAAAQIRAxIhMQQTIjJBUWEUcZGh8AUVI1KBsdH/2gAMAwEAAhEDEQA/ALAFOApQtPAr6s+fGRS5aflpQKQWMy0oFSBa7LSsBmWuAqSK7LRYWMFLTgtLlpDTImFNipytJlpFDFFWbZpq26sd1pUSZaOApctIq+tTKsVAyFhFVsQatXTQ/ENVRVkyZBcaoomnxNSKkVvwZWRhK6KkNJFAWMimkVLTDTAjNJNOIpIpjs7NS02KWgdl0Cly08LTwtRZBEBTwtPyU4LSAaEpclPAqQLSsZBlrslT5K7KKVhRAEpQtWAlOFqk5FJFbJSZKsNbp125as63ntqdfCz5YhlUzAJnxTGkQJ3rHLnjjVyNIY3N0iO2lWe7kVWt9rbFpzF3BlOYJOZSrENrsRGXluffVn/6rwb+1csrvqCo2MGCGJIXQbbnprXB/MYN8HX9LKhO7ikVZqyyo657bq6dVIMetQqOldkJqatM55RadMq4w0Nc1fxRHnVAiuqC2MJMRVroqQUkVZAyKUipIimNTAiammntTYpgMikipIropgRxXU+K6gAotupBaqRBUoFYORaRXa3TclWwlTLYnap10GkoqhqZbdXRhp3qVcJUPIilBlNbE018PRTuQN6iZhULJ7FaCquGPSp7WG61LYYnSidjDjpWeTJXJpCFnl3b7tJ9WuCxb1cqGYAlSQ5gISNQGXNJBzCViJkZvhWDxl/LcQ2rYOsm2rSVUW5LMGZiwMEnfLJnnP8AShhmXid0kiCLTKACPD3YXXSD4lbX3cqL9lMSzWgFuIhUc0Nw6HpmWOW015GaTnJtnbFKEaQmF7IYtcv/AHmXxgA5V0AtlZ1GpIOT+n4UzH9nL9lHutiiTaZJGRDm8K27h1G8PlE8hryjRXMI2LxFrCYkhWtFcVbewWRL6LKlWBko0nUSdJ20NWr5bEF/Hbt2nLBfCzu2WNXOZQmo21Om9ZApO0YuzfxOBtJiSVe0SFuNbVbV1NFQtI0YaBQGzDXatnaxa3FDroCAYhhBiSIYBgOYkagg85qvxi1Ni5ZlGGVl/hzGXLHszoY10PXaqvDbhNpASdEUbFY8I+yWYr1jMd50mB2dBJ97T7oz6pLRZZvetQxTyKeiV762PLI1SnHSntUZpiGGmmn12WmIiily0/LSxTAiy12WpctKFpWURZK6pstdSsAqqGnRUz6VAxrBbmj2EzVYw12KrAVNZQ0SSoSbsK23B5U9njnVa0YqwMPm32rkaSe50ptkQ8R0qwuAHOnh0TpNQX8eIqbk/KPwrzE6W1U6VOboUUAuYwk6U1sV1Jq3gb5JWZLg8++mF5xNhwNTaKz/AEsxH/uNCOEdkbOJKMXOvtbAj5Ud+k6xnt2rn3WKn/NBH/tPxoN2V4iLaESMw1E7fGvN6mGibR1Qm5Y00bvsP2ds4TFq6FsrWLoWZyAhrc5Z5kRPu051V7QfR5hrl1rhBDXfGM0kT9qJ2EyY8681x/Erl+5L37oEloSCFB08KEgToBW37K8bQWBaF++XDzF9ldgCIhNIC6fZnf4c7exTTSLnDeGpg8O9sKFOcmQBr4QDMdQKl4VhTbs2kYAEW00AAAlQdlAHwApOIY1XtlGaWaADEE66mBpsaKYpgXMTAAGu+gA189K7v4crzN/H/DDqn/TSfuRJbpzEDakLUhr2zzrGmmxT4roqhDIrstPily0WBHlrstShaeluaVjSIMlOy1ca2oHU1WapUrKqiPLXUtLVDLpakmnFK7LUEjrbVL3tQRXCk1YWWu/jenPjydKpmkqe3Eetkj3iajNw11NirSRFsbNc9SJbJMAEnoBPyqz/ANJuxJAX+ogT7t6meSEfM6KjGUuEZbtcf+1uCJnKB6lh/wA15bbZrLIWG4zDzWSNvPKa9W7W8OxXdXFW1bZRba4WnNAUZpAcKJG+gNeUXi9/J3up7tUTKqrAWcoCqANJPKvH6zJjySuL9D0+lhKMakGeF8Twix3+HLbyIDDXnqaLv2kw6W+7sW26CREe/n0rz1QRoSRHLWdPwq/wrh93FXBatZnYmIBLT5Rt8flXE0dGhWbbsebmLxCkjwKRoFkNLgNHWAT6RWzuKZM7yZ9edVeLcC+p2cMLZVVTu+8UyxEMO9K3OrZ3GkQIrW3uzykkKWHTmCP35129D1OLG3b5+PucvVYZzpozlLFEr3Brq/ZzD+XX5b1Ta0QYIg9DvXtQyQn5XZ5soSjyiGKULUmWuC1ZIwCnRTopYpDGgV006K7LSGRmmxUsU4LRZSIMtdVjSupWVReNqmG0asAU/LWGqh6bKWSuyVbNumMkVSmS4lbLXZasZKTLT1E0V8lJnRT/ABGyj5nnAqa6QoLHQAEk9ANTWFuY57z6sPGWIG4ETA/2muXquoeONR5Zv0+FTlvwjVXu1qW57iIGkQBm8yx1OsiPKnYDtKb0tMZXQECAWmNAfPX4V5tcJytr9qPl/wA1Y7IY3UqCA3e2okxqXcAemgHwrx223bPV0pKkemYfFi7cdYBHdQQdQVZDpGx1igFjgGEuuZtlGVgB3RC6hokrETqvKrHZ22zMrAgnuhnGbUQFB9ROkedE+zlvOb8LJW8NR6xvsNjWD82xdeEzd36NhbxVxlZinhde8hyc28ysEgg7+Vars32asi41y4rs9vLkzEhQQJzC2sLPurZPYB3nQc96iS0FzAc9TUSlNsNK5MT29m4vdgkE4a+RqfaUIyn41osXiYtJcOzd0dDrDuk/iKFdorQOIsfzJdt/EKaoWOIMcAEuEZglgyTEf4ZP4Gqxvdocl4UX37Sd25BMCCVnnzGnuy+40tvj9q+IuLMEgEQGyzoQeoEaV532gxpLEjVU3I1HtsZPTeqOCxuViCTsD8ffW8JSi7RnKCkqZ6Xew0HwnMp2PUfrTRY60LwXEcsKTGqgg9SIn8KLBzXudNneWFvlHk58Sxy+BjIKZlpUxls7MhjeGB9aF8R7WYWxOa4CdoQFtxI12+davNCKttfkzWKUnST/AAE8tJlrHXPpGQzksXDHMmB8lPnSWvpFtloew6L1mW8jlIGnv6Vn9bh9/wBGa/SZfb/RsjTCKTDYlLq5rbK69VIOvTTY+VLccLEkCTAk7noPn8K6U1VmFO6Erqqji1j/AM61/rX9a6o72P8AuX5L7c/Zmly07JTs1OWuds1oiy01lqcimkUJiaIQtIy1LkrstOyaAfadsuFvea5f9RC/nWG4cmmGP3hfX4NdH51su3zFcFcI3z2fh31sn5TWOErbw50BTE3l9xbMNP8ANXB1juS+x29Kqi/uUraDUH/zbfwb+1D+ByuIuKNP4qD0y4m2J/3zRLHjK9wA8rbDSASCdfdMes0DuKy374EghrjCOZCXLsfG0PlXGjrPSuxbEDzFl59zp/xQjDcUe3cvFLjKGLDQkDWfnPOr3Za7lv4lD4iO9g/yuQyEe5PnQvBYEMGdnCjOd+dZVTG5bG4xnaa4bFsTDMi+IHWR7X786dwjtYXtuWglCo5a5iQIP72oLxrhIS1ZKOGkfzfLy2qp2d4YpEXXZJM7aaTBMxUuO4tT0h/jePuHF4UMoCS5U8ySsGflQC6s22U8yi+4Bv8A40X7UXbaXcJkZj3V0glvMDbT8ar5VRr065bbNHRhJX18SsPfRFeL9/I9XgMDxZJzkGItkzt/+OdPOdKhwzfxG9APfU+IUZLmu6uF8xOUelR2B4mJ0jKPlWorNHirLLnM6i3bbz1KCaz/ABLtLfus9t3JAOUhRlGh2gCdwK0GMvlkvN/6dkD4oT86xXaDEZMReXQDNPX21Da8jv1pScqpMIxTdtCfXgNDHpsfeORqDEXST4VInrVNcfIhTEfdAHyprYsx4RJPI7+ug61koUa2ELAfXl589JnSD61PbvnkyMY03/ShvCMDcvMZzddJAjmM3Ki1vgmR2AUsAZE8/MTHLWfI0OKsaRHw3jN2wGFpjbkmVUH2oiQDudOlLf4/dfLmuEsp0zTmEiDykGKJvgM+yliFA5wvOSeW59Kq4DgxztojL1M7g7AzG8aVXcdVb/Iu2rugI90T8vY6V1ay/wAAXMeXpAHqABSVNovSz2G2ZAI2OvT5U8VBhLwgActB6DSat5a99TTR4coOL3I4rhUuSuyU7IoYtP0pMtdFIZmPpJH/ANuvkDUZG8tHU/jWYxy5LOJCH2L1rEq2n+FeRcsD1VtfStj21tg4O4raB3soT0z3raT/ALqwnBMQLlhe8gZLTYDFdbQVpwt9v5FbwE8prg6rzo7Onfh/yS8eLd7BMhkbpEB1YQYkiOv5VnGBGNWdi1rN/S5VX+C3G+FazE2ZSy7+E2nOHxA+5PhVvQggg/y0B7T4U2sRanw97aKT0YF7XylD7q548nQw/wACJt4nDvdgd5aWy50AFzuraBj63AV95oj2W4Lma4ty4IVypGXXVkj2pA36UFu4jvLRcKCHAvBTsFuN/FB+747txJ5BGPKjPDrot93c7zKhK5nYBtASALkkZGBDLJPIqSGWDEkC4Npx0J3LW8oEEARG2n61L3Fu4ltGQRl35j0j86B8Y4pZKljdPtT7aLO3Igk8+dWsHxDCsn+M4YDYNbLT/SRpyqKVl+gP7V8Cd7uFRbhKviFUhlGbKAWc5hEwqtyoRxtQRfuKRDX8qH73jLLHUZ5aeiN1oviOIjUI73brHIk6d2GHiLkRGmpJgxAAEzQPj2GyraXMQotOxkRrBLsehKgAD+YakzVIj0Mpk8ERI8+jOoH4GpbOElLfW5ccj+lQij/dmqybRcsI9m3b5cwC+n+eRRbBYEM9ojVbKrZT/wBS9u0DmM7MZ6KKaYx/EcF4cTru9pEO0gEnTpoke4V5/wBprCtiHbKQQ5WRmjSQPfp869cxVpLWjEFLCG5dM6G7BFq2PM66edeR8bVszZtSxE6QAd2LH461MnwOBVKWzuPEDHMfPXaq6KFPgObXnKmPUaVXF7nv1H6UU4Zw8uJjQ6z6cjSSaNeQhg7kqCIDAkkbDU+u/r+VX+H8RABkttqphoI2P5/3oPctBFjxAEjoddxBMTty6VPgrKtrJO4H3gDIj02/4oaLQdOMzaIPkdwObaAHlz/GqnCcZ7SPHPKRp4oiNNNeXwNVx4QZOpieqjz5yZHLSBXX3DGEnNAMEiZ12j/mp0lWFBihzKg8wc0/IRXUKTEMRoRHqfyrqKCzdnjyWElydwPCpJ20HlQ/i30jFVZbKGYhHJAE6GcpGo3+A61iOIYtbrZjKk6HxdIykgjTnVJvETkIEHUaiDprzHyikuoyLZOkZSjF+htuFfSLiBcXvgroBEaITJAzEgax6c69C4z2jsYeyLmdXLp3lpAfFdBiMoiTvXgztlknzPOJ561O2MJWA7hQIGphVJmAJ01gwBWuPqpwTT3MJ4ISd8HpeA+ky0wc3bTqJOTJ4mjTRh8fEPgK13AuK28VaW5bIMgZlBkq3MH5+tfPhxIBAZh8RzGpg7/2o/2f7RX8HLWx/DYQcwOQkTl1Ajdpkch8dcfWTT8e6In0sWvCbf6UeJg4drFu4oMk3BLB5TKyKoAgyxGs6ED3YjhuPS65xCNcs32nvItZ7FwlRmkzlysdSrdTT+DcMxfE3drZViQSXZsq5ucHrMeytaThv0cYsNGJdHMMCe9zwWU+KDB0MEDTVdaUsryNuio41BUFuyeDt4hNsojuyBOR0B0tkMWlRyGuXYERArdvewN65aRsMDca1MJPjKNAPiMAkQD1MczWkwOD+qsLaPbVAkQ8q4IOpURleR0PL1o8nEbVtATdHi2J5+gNLYVs8P4XiCltrV226vbaHtshDBLqkspRhrDfWAoI3uqelFuDcQKOLYlywDKFYZypAGe3mP8AGUrzEkgAOjkA1pOP9rcFcB70G4ylkKgAsIbKQWIkSRm0I2HShaYjCMirb4YzoZcB3ZoJMkrJOXmdIpPcq0LgeI4dRcR+7UgkjOL2EYdRkCkadcq+gq12fxPeZsoa5oDCNcc/DuVEerUuH4re/wDD4IrlSHX6xmIVjAABuactI099EsJxiG7q7g8rn7PfE8pAChtdNZqHH5GpcqijxHEZLltbw7vKMy2lOa67GMvhk5BM7kig3F72IzMWBzvlC2xLZLak5ZX7WYzBI1hjzFbrDWsJaAvNgxbcznIGYgBSZJOvKKjxONw9my+Kw9w52fMyXIJfZSJjMTGxk/CnQAPsv2Ru3QXvKbIJEboxUbacj/wR1rZXeAoiDI3dZVyAqoJUdATOX1ifOpcFx+xct94l1MuzITGU+vL8KrWeL2pYC8cmoYMpygnkCYgxrG3pzpJE2YbtFbNtxCvdRGUr4xkzbS4jMxBEaxtGgry3j1otdYlA1x2zHVh7QBDGIr2XFcNw9y9cZMZl2OVVzODAIiG8QZRJ03AM71nuOdir5ctanEAnVjbNtpjXRtI6ENGtS7XBcWvU87wnDzmzEZjJJg5ekADlz67Ucw2SCWQyvnESI3B1og/YrFj/AMK+8ySgk+UtNQYrgGKtGXw9yJ1gZtNOh9Kmn6mykgRjSZ0LKASZkEa76eWvL3a0+7dCKDO33dY6kA6ax05fBrvIJAmCQYAgconrp+FVzZIjMIEGNxp09PTrTHZb+sJJBJMmQZI00IAjT+1NTFINWOYT7Y5Hb2p100669Kr4plb+GRDFV9wnTxH0286bbwTW4zsMphYMmBzBA28jvRaHQafD3F0tJmQAQTJmQCdm6zXVUv8AELOZi2HdmLEktkmSZI9BMDyArqKFYLumSVjLEHXUHmPTlVcvHLUHYREHcj51tzwa00J3bbwBnafIaU25wSwTraGw3dz0EExI/t10lYpIizIgox2DagnXNEc/L0616Z9HfYRbwF/GSyEZktiVBB1zuRrBEQo9ToQKF8N7PYYuga0AokwWLTGpEGJnz5GvV7WNmSxAC5FaNAuYBiCPTT4U1irkzlLekXuF4K0ihrdpbSHVVCBIHUgcz5/rV/vIB/YrPdneOLfsNc+49xHGmjK5ZPcVg1DgeLm/hhcmRdsSDoAt9Bke0ektER909a24JNIcOukqp/yiZqlxDhVpgWKjOJZSGZJYKYnKRPOs/wAM7UG7hWZYGIsELdtQBDLo2kaK3I8pq7g+1eGur4n7loIK3PDGkHUaH1oYiexgkv5G1yG2rpq0jNvMnU9dKns8LtSGAU5IyHKhIk6xppJ6dKDcF4uiYl7DFTbuMWw9waoxeHe3MxOYkqeeYjkAb3GMd9XdTcJCNcRSQWgB8yiR0BI6RUpeo37A3tP2PwmIYNelHfKBcthEaRsM2XU9A2/KSKzVvhl7CsUw+JF1IjLctgOsfeXOrT/krQcc4uLT3LLoXULMCHY221JCNo4VpDL0KEbGgJ49aKBbWJSBsrl5EmcoW7acfP30/QW7H8Jxl20XBs2pZQMwS8G0jTu8gEGJmTR3CticQ6t/Bt5TOiF2BiN2CFdCdJ51m7XFbY8TXrInqoAMaeylvyoja7ZiAtgLdeRoi3UUevimfcIrJbltUabH9njdLd7euZWWWAKKNiCB4do6jTrQ8dkcNayMM7kNbAFw5gM5iQI0M60lnixJIYzfZmTJLZAF9vXou5Mneq3COIPi7ltrTgrIuNKsdAIUax1X4+VO0+BIKYvhGHtL3toLOjshVSHXTMNpUxsQRqBOlT2cDhrr3GazaPiyibaH2VAMaRVPtNi8iquYAs4CgKJZ5GVfMTqfJTTMLxNLNv8AiOgk7sVXTRQT5mJ2pq7oT4sN90qCLagDTw+FRppy8qc9zoSBJ9wiCfjWNx/aO0mZ7lw5TOXwlQf6Uibg8xp1g0MscX724L7rkskHu7WhuXn2z5eUARI2nc1dULk3wxigwSGVssCQdSDMfCfjVBMWGJyuQVdhqN10MEHzMf5qxvDseL2IFvNnC5nvQxKBoOVAZ5EnX0HI0qYxHxPc2mLJbzG44ZipdiIUGdQqg6+Rq1Zm0vUv9tOziXUL2jluj2SBlzEj2W2nyPXyry5dBElCNCAIluYbTQ6c+lejXMda7tiSwVroW1DGSPtkHpEkVm+L8TVGhLdlw4LZ3tqznmcz6a+fnr55Tx29jbDMzSXrYcCIaN5JbTaeg58t67ENqsMzNsQQWE+cSYIHRj5VZOJYIFyWTyLd0hub7y3Pl8t9rGG40y6BbRgEEG2g0PuHLn5T0oWGRvrAl85WIY2mI3Odl15iHdWEbagbUtGDx27yt2h5fV7bR75rqrtsWsJjGjYtZHKDicMCNDpHeSNo9457zHFgEZmsSRt9YwoPKNruu5/0+UjzFLjsYUEnaBJJ91G8Dwe46LOjOSB7JIgxtP7mhyYqRouIcXNu7aIyECSQty3cB1gglCY2mD199bvstj0uWibreBwti4eaugIRz5MrqZ5QK81s9mChm4zxpJ8H4Sa0GBw3dLFtry5t3VkBKyMo08wPPeolJMNAROMv8JxT5kz2rkC4uwdeTqeup+NQ2eLrZ74YS5ZxGEvks+GuuLN1GO+QnZv6ZBgaVescTvKFGe64++zqzRqQQSeulTjHbsz358nJGv8AKDHyo1ontszt28ou99ZOKw13mbll7yMDyNy0G7wHqVE+dWrGMdvFcXCvrqV+t2n6GbfdkA+iitCvF7wKhTdAnxeNDIgxoWjfyqHjvHBasl7gurBAUL3aZmOwLIff6A0dxB22LwbGYVrd6zdC5VGe2WNxARtcBe6iAEEqwAJPPlQrH9rctu5hrl9MVhnUqM5Iv2/ulL0eOND4gTpvWUxnFXvuS75h7REZttBqekn40yxiCs6sdeYAgdPSnw7Go+4R4l21+sLazoe+tBQbwfIWKiMwWPATpzM1Jw7tDaCZHsWWuZs4vXSC3mCVIZpOszzNC7F+7roWJ9nwwB75NWbFvEXVOW05P8oB/fwqZR1clJJBTEcUtXN1wxkxOVjlBOpVcwDMOQOhq7wrEX2tKttls2Wd7ZPcqJ7u21zK1w+3IBEGR4ee1ZPD2mtf4gaY1lFEdfMVas2yCZCzurKIPLcD03qJwk14XQVvYaa/ewwICKO8Y4ds1xNCUYeEqSF1OvIhAJ6ajsjjb6WmXC20CZ2Fy7cRzcLKSBCSoI0gAElYMisdgLa31N2/qLN1vALYMhkLnvLiRpKKBmOwPXUtwvj2XMGzkEySvxAWWEAbD0rLFqjs/wBP2w7dq0aNOEFboxF92u3YhF08CkSSqgQT6CsjheH4i4zMtu6pb7qiy/mc72kb3hyKJ2u0CoGZA5bMxEkezJy7nkNKF4vttJeVaTAaftdOe1dMZUzN42RNwcI5MKGO/eDvGnzIvb+ZFMbMA2xzeE5sR3OYdNLS3GEcu8Iqri+OC6qZbezHMMqiRlbSeepB91MNosmYIIPXLO9VrQu3L3JDw54yG4tpCJ7nDIxL+TPJdveWpL+JNtO7tYe7k3IZWRW87gjM0RtIXqKGXi9zKtqFg6ydCfLQ0l04lPAbkLuQGMbR93pyqtaF22T2MdrcuXtbpUrbUaBWIy7coFQu9sgC7eW2FAUErcfMQNYyAncfsioblkKTmUsW1kEjSNdj6/GmK+HYhbttoERlY+/XN0pX6otRG3sTZB8OJRtAP8K7A5Ry+WnzmDEYiydDdWfO3c/Efv5RX4jat95/AX+HpGYazz1qPjOEyBbkSpOU+pEj5T8KFNlUh/1hOV9f/wBT11BM9JV2xUX+FXVF5GbRRJJ9xj51reHcWsrctnvFhZJkga5mI1J9KxtuzqNQZ0ImI1jWa1nDuzyO6B7gCsYbLBIOsifUdKzaTKujR4/j2GZYF60Tz8ajbbnTX4zhoUfWLX2R7S8j0oL/ANGw+cgAkAtEtqQDpMaba0Uw/ArIMC2CMoOsnfXmaz0RQamXrfHcKFAN+z7nXnU1rj2ELeLEWfLVQOUbHeqFmxhTaUi1bz5ZaVHh03M1SwtgXVUpYBiJi2MsxtmiPOl20w1h61x7CK5P1qzlj7w68qAfSDxy1eNlLNxLiLmdmUyM2ip8s3xqziOGBDbOQAODplEe0oGvox+FAO29jNi7htqMi2lZssAAZis+epG1OONJ2PW2qK+EupkbfUDUD4wedS2HDLcYkhly5RIAkmII56A/ChavC7aT+VEsIyKpDghoDTEiIaUmfteEgwYNVLYcUXOH4hsgmR4lge+BWr7NYhMLmuEZ2ZgVLGQpI29J+QrFWMUAASeebbcjWNNiavtxFWAg6ZhmzI0jeYkqSOcg+VDEEe0uMM+NhDwQcoXRuo+zq1Br2LAURMgQfWp8a1prSkZmfRZYQpUAiAOSrlHUnPvpQBtARyk6DoaUSmi8ccgAdnygwATJGu+g8oqxheO2VJm5uByIE9dqO/RTwO3jr161dzhRbVgUySCGiPEDA15dK0PFOw1y1cuLZw1y6gfwuVUkrlB5ATqSNByFXpsi6MGe0NnWbm/8p/ShrY+1nJzyCBsDv7xWuu8PCBnIAM5CCNZIEiOoP4UuOwlo38OLmiFoYiJCkg7R86i0mNbmYTillACCScw0ysdNZ5RsZplnjvhhWuZNJ8JIHvo32vwNq3dAszkCAGQBDSZkzDTpr6dIqLsyyBXDERmX36GqpCYEs8UUODLbyfC36UQxPHbR+/8A6G/SrtxbakkdCNPKosYA2qgfCnSYk6KWJ41bbKVDafyN0jpQ5uKiZgkjnkANa7gxKLdUqGD22WGBiY8JJ3EE7zVbtDwq0ApsiCSBkEsfU9I+dUooVmXu3G3KXNRIORoM8/TepOKcU7y33aEZMqkgoshwSAwYiRpI0PM9a9G4kLbYDDKRlvISjKRBCgNlJJjeFIH8x6VhO2WG7q6qD2XQ3NlDBpaVkAaDSl6jRmL1jKYzKdAdD1AMeomPdXUYwXEMQiKtu8VUbCTpJJPLrNdTA9J4pZ4Z3bBbGHDx4CgIIf7BDL5xVi9iyMVmBGltE1GhzaFo+H7FZzH4YWcSMPcDd6txdPBkAmdYJnw/jWh4rhxbsC8whiwVABBkGRI2gR86yimuRt2FMOBpoN4MgR8Dtt8qqdo8XathSbNtyVMSqiAsbHLvP51Q4BjHZ2DkRE5eczA16a0WxOG74oCTpmGwI031jzFRsmD4GcIwVh7C3Gw9rxCSO7B026STpvQvhfFg1nKlkKqupIQsoaUJOgjWa0mDw4t2oJyqA2umhmAPLeg/ZvhIyXFEiHHLfwATIoTEAbPG8zxctkJPhEscsdJP5UA7cWYuWbvK5Zn3rcufkVrb3+H23RBKAAklsxY7a6R6c6A9tRafD2FQsz25ElVAg+39qdSAduVaJ7gjIXb6si6REagyTpBkctfxqfC3woEMJAZSCCZVgRHrq0H0oarZQQRMxGsRUqXh+/8AmqaKTLMAajrExrFX2ZSBOk7kAEwDp0n40LZwecH3R8Zq4zKp1Mx0I5+/ekBM2IWQM6soP2VbMR/SRHumq11w8KiqCXMNJDEvAhiTAAjSAIkzNSPeX5zqTVS4PmYHnSodnpP0N3LeGxeKN64oyZbIIzlXOdwxUhdpVPajQn3e6WLyuoZCGU7EGQa+X8JwzJbkk5gCSIEbeY9K+gPo8QLw7DgdH+JuOT85qoyvYhvc8n7dYYA4g5YK3LhB21Fw6/Caz/ZvFxftMxzfxEkHURmGkc6N9rnzY3E23zBTeu65uRY7CPOosV2ft2LJvJJyFSCWJG4IkACp+AC3FLhJLab9Bty2rPcYb+FmETOvzFIeMuzAeDrqDlmJ2JmJoJjeJOZGkHcZVg7co8hTSEQ8TLBTJPiIIO2kHT0qphRoTzUgj85rdcMwVu/hwbltSdZMAbGs9xjBi2QEAGpmBvERPxqosLDnCcJMNmGv51FxIfxIJmI/WhfALmzZ/FnKlZjTLIMeoo3kJdWImTGoH6VT2IoP4pZwZEfw7ihSAOYKnPPXT8fd5/2+UxhnOpCZD692hj1kNWywmIIBtTs/QHQms12vwjXVZUWXt3gcvXSD7tanUaRMrc4fDMLd22UDMFJuWgWUMQrEZtJEH311Li+BXc7ZLb5Z0nKT8c1JVWB6Fdu2LtwXHtkXAScy6kzOpM66masYuyuKPiu3MygCIAXwkmSsROp51BiOA4m2Ce6LAGZQh566DxfKpODGGcNKNEEN4TEaaH1rCy6LXCcHbw7s2fNIjaPhr+VGEx6qwhRprGbrvy9DQG5iFzKAViTzHrB/fWrd+4pIyspiY13rN77laQxc4hauIVbMBJ1XL85PlVbg79z3uZ8wf2IUiInccuVC++QT4l08REg+e1Je4pa0i4unn5UConw+AtADNeOeTIFvMpE6DMXBPXbc/HHdrrdrvot3CxXwnMmSCDsIJmtJ/wBTt5h4htvI3/c1guMY5WvXGB0Lsfma1xttkSVIpcQsiMwIIkA76MRMSfQmhgattx/hdy3w/BXy2azeDkBfDkZS0Ars0iTm021rMWXSfbI31YQIG221avYSKy5vut8DUoVz9lj/AJT+lEMNjV0/ihZIHiUwJ5nyo1gO1DIhRb6idI7uOce1EeczFQ2OjNWrTk+y3+k0f4Dw/a6+4JCrGgIOp8z+FVxxEZwe8Y6j7LECdzBGsf2mrfC8W5QAuwtq7FUgbmMxPqRt5D0qZW0DpBpxKt5g17V9H5/7Cx/n/wD6PXhi3hGm56+de1fRvczYG31DOp/1k/nSxJqRNpsyHb3sndQ3sV4Gt94XMZiyqx9ojLGhiddN+tZDF48XLJt5goMQSTplIJERtp86974gme1cT7yOvxUivl9sQgglxqK0nGmNBP6ooYE3J56D/nWqT4BCf8X08B/Wq4xCbSP30qLvQDIaf31oQzScK4p3KZJDazzG8eXSqXErnenUgfEnWh63RJjmB51Irgnfn+VBND8PhEVw5aG8tvnrWgOMU2xBMpr5n5fnQC/cB5bDoevp+5qG27iMisZ3Cqx+QFHIUFrvGoYuAc07yCPLQgiqOP45cuMMxzADQwBHloAKjwnCsRcLAW43PiYLEnTTf5VbwfZp2lWuopB2Clp0B3JWmGxWDuftGuoiOGIujXXkaH2PzU/jXUBsep2sOw9l1fqCCrD3aj5iiXCLpUN3ikSQAN9NdZB/cVVayBuY900i3TsGzeRH5yKxosO/XlHI/wCk/pTG4kg/sflpqfKgxxcbrHnMj5a0j3mNAwweIoY3/wBJ/SqHHOMotuQJOdDEESFdWbWNNAflQXiPEBa3HiOwEx6mKzmNxhY6mSdaVCs0lztTZ5q4PSB+M15HxfjCtdukBoa45Gg2LEjnWnvXzy56etZviPCQT4NGMkjl7ulVjSTFJ2bjimEGJ4Pg7exayzrPJi5ifmD6149icKbTFbilWHI/kdjXs9tlXh2DJfVbQtFYPhZZLa7b9Kx3GsGt5WzKJglTzBjTWurK4xijOFtsypyd3oRuD5711plyzOwGlDbVkzyq79TIEwvwFYsuiSxfXrzoth8ZgQoBQMwGpNuST1JNN7O4JCHa4uYgwOUaa7EeVXGsJ90fColJXQ9Ii43AFW8Kq0GD3U6xpqBO9fQfY28rYW0iCO6tohEADRREAcv0r57bCofsL8K33YjtmMJbxN3Fs7WkW0IRVJEsVGmk79aITV+oaK3PYsleJ8S7R2wzp3byjld1GxI/Ktbb+mfhRGt24vkbNz8ga8ix/HcPdvXmtvKtduMsowOVnJE6bwRVzjq5BOg3/wBeUExbeIjcfrT8FxuS5IiSDqf5QvL0oDh7wbZp9xH5VdXD7EUKKRNhc8XZdjvyzR8JiuPEWOuvx/Su4eFuCJIYbjcGpWwZ5FfeDNNUTuRrjj5+kmat3+JEoBppPM8z0ih93Bv5H5VWd40Ij0NVpTCxhF0MWW4BMjTeD5mq+s5mlj1LRyjYGPlVg4jkJPlp+dIbnWB6f2qkhWMGIH3R/t/+NdSGP2K6nS9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10" name="AutoShape 18" descr="data:image/jpeg;base64,/9j/4AAQSkZJRgABAQAAAQABAAD/2wCEAAkGBxQSEhQUEhQVFRQVFRgVFxgXFxYWFxcXFxgYGBUXGBUcHSggGBwlHBkYITEiJSkrLi4uFx8zODMsNygtLisBCgoKDg0OGxAQGywkHyQsLCwsLCwsLCwsLCwsLSwsLCwsLCwsLCwsLCwsLCwsLCwsLCwsLCwsLCwsLCwsLCwsLP/AABEIAO8A0wMBIgACEQEDEQH/xAAcAAABBQEBAQAAAAAAAAAAAAAFAQIDBAYABwj/xABFEAACAQIEAwUECAQFAgUFAAABAhEAAwQSITEFQVEGEyJhcTKBkaEHFEJSscHR8CNicvEzgpKi4RUkRFNjstIWJUOTs//EABoBAAMBAQEBAAAAAAAAAAAAAAABAgMEBQb/xAAuEQACAgEDAgUDAgcAAAAAAAAAAQIRAxIhMQQTIjJBUWEUcZGh8AUVI1KBsdH/2gAMAwEAAhEDEQA/ALAFOApQtPAr6s+fGRS5aflpQKQWMy0oFSBa7LSsBmWuAqSK7LRYWMFLTgtLlpDTImFNipytJlpFDFFWbZpq26sd1pUSZaOApctIq+tTKsVAyFhFVsQatXTQ/ENVRVkyZBcaoomnxNSKkVvwZWRhK6KkNJFAWMimkVLTDTAjNJNOIpIpjs7NS02KWgdl0Cly08LTwtRZBEBTwtPyU4LSAaEpclPAqQLSsZBlrslT5K7KKVhRAEpQtWAlOFqk5FJFbJSZKsNbp125as63ntqdfCz5YhlUzAJnxTGkQJ3rHLnjjVyNIY3N0iO2lWe7kVWt9rbFpzF3BlOYJOZSrENrsRGXluffVn/6rwb+1csrvqCo2MGCGJIXQbbnprXB/MYN8HX9LKhO7ikVZqyyo657bq6dVIMetQqOldkJqatM55RadMq4w0Nc1fxRHnVAiuqC2MJMRVroqQUkVZAyKUipIimNTAiammntTYpgMikipIropgRxXU+K6gAotupBaqRBUoFYORaRXa3TclWwlTLYnap10GkoqhqZbdXRhp3qVcJUPIilBlNbE018PRTuQN6iZhULJ7FaCquGPSp7WG61LYYnSidjDjpWeTJXJpCFnl3b7tJ9WuCxb1cqGYAlSQ5gISNQGXNJBzCViJkZvhWDxl/LcQ2rYOsm2rSVUW5LMGZiwMEnfLJnnP8AShhmXid0kiCLTKACPD3YXXSD4lbX3cqL9lMSzWgFuIhUc0Nw6HpmWOW015GaTnJtnbFKEaQmF7IYtcv/AHmXxgA5V0AtlZ1GpIOT+n4UzH9nL9lHutiiTaZJGRDm8K27h1G8PlE8hryjRXMI2LxFrCYkhWtFcVbewWRL6LKlWBko0nUSdJ20NWr5bEF/Hbt2nLBfCzu2WNXOZQmo21Om9ZApO0YuzfxOBtJiSVe0SFuNbVbV1NFQtI0YaBQGzDXatnaxa3FDroCAYhhBiSIYBgOYkagg85qvxi1Ni5ZlGGVl/hzGXLHszoY10PXaqvDbhNpASdEUbFY8I+yWYr1jMd50mB2dBJ97T7oz6pLRZZvetQxTyKeiV762PLI1SnHSntUZpiGGmmn12WmIiily0/LSxTAiy12WpctKFpWURZK6pstdSsAqqGnRUz6VAxrBbmj2EzVYw12KrAVNZQ0SSoSbsK23B5U9njnVa0YqwMPm32rkaSe50ptkQ8R0qwuAHOnh0TpNQX8eIqbk/KPwrzE6W1U6VOboUUAuYwk6U1sV1Jq3gb5JWZLg8++mF5xNhwNTaKz/AEsxH/uNCOEdkbOJKMXOvtbAj5Ud+k6xnt2rn3WKn/NBH/tPxoN2V4iLaESMw1E7fGvN6mGibR1Qm5Y00bvsP2ds4TFq6FsrWLoWZyAhrc5Z5kRPu051V7QfR5hrl1rhBDXfGM0kT9qJ2EyY8681x/Erl+5L37oEloSCFB08KEgToBW37K8bQWBaF++XDzF9ldgCIhNIC6fZnf4c7exTTSLnDeGpg8O9sKFOcmQBr4QDMdQKl4VhTbs2kYAEW00AAAlQdlAHwApOIY1XtlGaWaADEE66mBpsaKYpgXMTAAGu+gA189K7v4crzN/H/DDqn/TSfuRJbpzEDakLUhr2zzrGmmxT4roqhDIrstPily0WBHlrstShaeluaVjSIMlOy1ca2oHU1WapUrKqiPLXUtLVDLpakmnFK7LUEjrbVL3tQRXCk1YWWu/jenPjydKpmkqe3Eetkj3iajNw11NirSRFsbNc9SJbJMAEnoBPyqz/ANJuxJAX+ogT7t6meSEfM6KjGUuEZbtcf+1uCJnKB6lh/wA15bbZrLIWG4zDzWSNvPKa9W7W8OxXdXFW1bZRba4WnNAUZpAcKJG+gNeUXi9/J3up7tUTKqrAWcoCqANJPKvH6zJjySuL9D0+lhKMakGeF8Twix3+HLbyIDDXnqaLv2kw6W+7sW26CREe/n0rz1QRoSRHLWdPwq/wrh93FXBatZnYmIBLT5Rt8flXE0dGhWbbsebmLxCkjwKRoFkNLgNHWAT6RWzuKZM7yZ9edVeLcC+p2cMLZVVTu+8UyxEMO9K3OrZ3GkQIrW3uzykkKWHTmCP35129D1OLG3b5+PucvVYZzpozlLFEr3Brq/ZzD+XX5b1Ta0QYIg9DvXtQyQn5XZ5soSjyiGKULUmWuC1ZIwCnRTopYpDGgV006K7LSGRmmxUsU4LRZSIMtdVjSupWVReNqmG0asAU/LWGqh6bKWSuyVbNumMkVSmS4lbLXZasZKTLT1E0V8lJnRT/ABGyj5nnAqa6QoLHQAEk9ANTWFuY57z6sPGWIG4ETA/2muXquoeONR5Zv0+FTlvwjVXu1qW57iIGkQBm8yx1OsiPKnYDtKb0tMZXQECAWmNAfPX4V5tcJytr9qPl/wA1Y7IY3UqCA3e2okxqXcAemgHwrx223bPV0pKkemYfFi7cdYBHdQQdQVZDpGx1igFjgGEuuZtlGVgB3RC6hokrETqvKrHZ22zMrAgnuhnGbUQFB9ROkedE+zlvOb8LJW8NR6xvsNjWD82xdeEzd36NhbxVxlZinhde8hyc28ysEgg7+Vars32asi41y4rs9vLkzEhQQJzC2sLPurZPYB3nQc96iS0FzAc9TUSlNsNK5MT29m4vdgkE4a+RqfaUIyn41osXiYtJcOzd0dDrDuk/iKFdorQOIsfzJdt/EKaoWOIMcAEuEZglgyTEf4ZP4Gqxvdocl4UX37Sd25BMCCVnnzGnuy+40tvj9q+IuLMEgEQGyzoQeoEaV532gxpLEjVU3I1HtsZPTeqOCxuViCTsD8ffW8JSi7RnKCkqZ6Xew0HwnMp2PUfrTRY60LwXEcsKTGqgg9SIn8KLBzXudNneWFvlHk58Sxy+BjIKZlpUxls7MhjeGB9aF8R7WYWxOa4CdoQFtxI12+davNCKttfkzWKUnST/AAE8tJlrHXPpGQzksXDHMmB8lPnSWvpFtloew6L1mW8jlIGnv6Vn9bh9/wBGa/SZfb/RsjTCKTDYlLq5rbK69VIOvTTY+VLccLEkCTAk7noPn8K6U1VmFO6Erqqji1j/AM61/rX9a6o72P8AuX5L7c/Zmly07JTs1OWuds1oiy01lqcimkUJiaIQtIy1LkrstOyaAfadsuFvea5f9RC/nWG4cmmGP3hfX4NdH51su3zFcFcI3z2fh31sn5TWOErbw50BTE3l9xbMNP8ANXB1juS+x29Kqi/uUraDUH/zbfwb+1D+ByuIuKNP4qD0y4m2J/3zRLHjK9wA8rbDSASCdfdMes0DuKy374EghrjCOZCXLsfG0PlXGjrPSuxbEDzFl59zp/xQjDcUe3cvFLjKGLDQkDWfnPOr3Za7lv4lD4iO9g/yuQyEe5PnQvBYEMGdnCjOd+dZVTG5bG4xnaa4bFsTDMi+IHWR7X786dwjtYXtuWglCo5a5iQIP72oLxrhIS1ZKOGkfzfLy2qp2d4YpEXXZJM7aaTBMxUuO4tT0h/jePuHF4UMoCS5U8ySsGflQC6s22U8yi+4Bv8A40X7UXbaXcJkZj3V0glvMDbT8ar5VRr065bbNHRhJX18SsPfRFeL9/I9XgMDxZJzkGItkzt/+OdPOdKhwzfxG9APfU+IUZLmu6uF8xOUelR2B4mJ0jKPlWorNHirLLnM6i3bbz1KCaz/ABLtLfus9t3JAOUhRlGh2gCdwK0GMvlkvN/6dkD4oT86xXaDEZMReXQDNPX21Da8jv1pScqpMIxTdtCfXgNDHpsfeORqDEXST4VInrVNcfIhTEfdAHyprYsx4RJPI7+ug61koUa2ELAfXl589JnSD61PbvnkyMY03/ShvCMDcvMZzddJAjmM3Ki1vgmR2AUsAZE8/MTHLWfI0OKsaRHw3jN2wGFpjbkmVUH2oiQDudOlLf4/dfLmuEsp0zTmEiDykGKJvgM+yliFA5wvOSeW59Kq4DgxztojL1M7g7AzG8aVXcdVb/Iu2rugI90T8vY6V1ay/wAAXMeXpAHqABSVNovSz2G2ZAI2OvT5U8VBhLwgActB6DSat5a99TTR4coOL3I4rhUuSuyU7IoYtP0pMtdFIZmPpJH/ANuvkDUZG8tHU/jWYxy5LOJCH2L1rEq2n+FeRcsD1VtfStj21tg4O4raB3soT0z3raT/ALqwnBMQLlhe8gZLTYDFdbQVpwt9v5FbwE8prg6rzo7Onfh/yS8eLd7BMhkbpEB1YQYkiOv5VnGBGNWdi1rN/S5VX+C3G+FazE2ZSy7+E2nOHxA+5PhVvQggg/y0B7T4U2sRanw97aKT0YF7XylD7q548nQw/wACJt4nDvdgd5aWy50AFzuraBj63AV95oj2W4Lma4ty4IVypGXXVkj2pA36UFu4jvLRcKCHAvBTsFuN/FB+747txJ5BGPKjPDrot93c7zKhK5nYBtASALkkZGBDLJPIqSGWDEkC4Npx0J3LW8oEEARG2n61L3Fu4ltGQRl35j0j86B8Y4pZKljdPtT7aLO3Igk8+dWsHxDCsn+M4YDYNbLT/SRpyqKVl+gP7V8Cd7uFRbhKviFUhlGbKAWc5hEwqtyoRxtQRfuKRDX8qH73jLLHUZ5aeiN1oviOIjUI73brHIk6d2GHiLkRGmpJgxAAEzQPj2GyraXMQotOxkRrBLsehKgAD+YakzVIj0Mpk8ERI8+jOoH4GpbOElLfW5ccj+lQij/dmqybRcsI9m3b5cwC+n+eRRbBYEM9ojVbKrZT/wBS9u0DmM7MZ6KKaYx/EcF4cTru9pEO0gEnTpoke4V5/wBprCtiHbKQQ5WRmjSQPfp869cxVpLWjEFLCG5dM6G7BFq2PM66edeR8bVszZtSxE6QAd2LH461MnwOBVKWzuPEDHMfPXaq6KFPgObXnKmPUaVXF7nv1H6UU4Zw8uJjQ6z6cjSSaNeQhg7kqCIDAkkbDU+u/r+VX+H8RABkttqphoI2P5/3oPctBFjxAEjoddxBMTty6VPgrKtrJO4H3gDIj02/4oaLQdOMzaIPkdwObaAHlz/GqnCcZ7SPHPKRp4oiNNNeXwNVx4QZOpieqjz5yZHLSBXX3DGEnNAMEiZ12j/mp0lWFBihzKg8wc0/IRXUKTEMRoRHqfyrqKCzdnjyWElydwPCpJ20HlQ/i30jFVZbKGYhHJAE6GcpGo3+A61iOIYtbrZjKk6HxdIykgjTnVJvETkIEHUaiDprzHyikuoyLZOkZSjF+htuFfSLiBcXvgroBEaITJAzEgax6c69C4z2jsYeyLmdXLp3lpAfFdBiMoiTvXgztlknzPOJ561O2MJWA7hQIGphVJmAJ01gwBWuPqpwTT3MJ4ISd8HpeA+ky0wc3bTqJOTJ4mjTRh8fEPgK13AuK28VaW5bIMgZlBkq3MH5+tfPhxIBAZh8RzGpg7/2o/2f7RX8HLWx/DYQcwOQkTl1Ajdpkch8dcfWTT8e6In0sWvCbf6UeJg4drFu4oMk3BLB5TKyKoAgyxGs6ED3YjhuPS65xCNcs32nvItZ7FwlRmkzlysdSrdTT+DcMxfE3drZViQSXZsq5ucHrMeytaThv0cYsNGJdHMMCe9zwWU+KDB0MEDTVdaUsryNuio41BUFuyeDt4hNsojuyBOR0B0tkMWlRyGuXYERArdvewN65aRsMDca1MJPjKNAPiMAkQD1MczWkwOD+qsLaPbVAkQ8q4IOpURleR0PL1o8nEbVtATdHi2J5+gNLYVs8P4XiCltrV226vbaHtshDBLqkspRhrDfWAoI3uqelFuDcQKOLYlywDKFYZypAGe3mP8AGUrzEkgAOjkA1pOP9rcFcB70G4ylkKgAsIbKQWIkSRm0I2HShaYjCMirb4YzoZcB3ZoJMkrJOXmdIpPcq0LgeI4dRcR+7UgkjOL2EYdRkCkadcq+gq12fxPeZsoa5oDCNcc/DuVEerUuH4re/wDD4IrlSHX6xmIVjAABuactI099EsJxiG7q7g8rn7PfE8pAChtdNZqHH5GpcqijxHEZLltbw7vKMy2lOa67GMvhk5BM7kig3F72IzMWBzvlC2xLZLak5ZX7WYzBI1hjzFbrDWsJaAvNgxbcznIGYgBSZJOvKKjxONw9my+Kw9w52fMyXIJfZSJjMTGxk/CnQAPsv2Ru3QXvKbIJEboxUbacj/wR1rZXeAoiDI3dZVyAqoJUdATOX1ifOpcFx+xct94l1MuzITGU+vL8KrWeL2pYC8cmoYMpygnkCYgxrG3pzpJE2YbtFbNtxCvdRGUr4xkzbS4jMxBEaxtGgry3j1otdYlA1x2zHVh7QBDGIr2XFcNw9y9cZMZl2OVVzODAIiG8QZRJ03AM71nuOdir5ctanEAnVjbNtpjXRtI6ENGtS7XBcWvU87wnDzmzEZjJJg5ekADlz67Ucw2SCWQyvnESI3B1og/YrFj/AMK+8ySgk+UtNQYrgGKtGXw9yJ1gZtNOh9Kmn6mykgRjSZ0LKASZkEa76eWvL3a0+7dCKDO33dY6kA6ax05fBrvIJAmCQYAgconrp+FVzZIjMIEGNxp09PTrTHZb+sJJBJMmQZI00IAjT+1NTFINWOYT7Y5Hb2p100669Kr4plb+GRDFV9wnTxH0286bbwTW4zsMphYMmBzBA28jvRaHQafD3F0tJmQAQTJmQCdm6zXVUv8AELOZi2HdmLEktkmSZI9BMDyArqKFYLumSVjLEHXUHmPTlVcvHLUHYREHcj51tzwa00J3bbwBnafIaU25wSwTraGw3dz0EExI/t10lYpIizIgox2DagnXNEc/L0616Z9HfYRbwF/GSyEZktiVBB1zuRrBEQo9ToQKF8N7PYYuga0AokwWLTGpEGJnz5GvV7WNmSxAC5FaNAuYBiCPTT4U1irkzlLekXuF4K0ihrdpbSHVVCBIHUgcz5/rV/vIB/YrPdneOLfsNc+49xHGmjK5ZPcVg1DgeLm/hhcmRdsSDoAt9Bke0ektER909a24JNIcOukqp/yiZqlxDhVpgWKjOJZSGZJYKYnKRPOs/wAM7UG7hWZYGIsELdtQBDLo2kaK3I8pq7g+1eGur4n7loIK3PDGkHUaH1oYiexgkv5G1yG2rpq0jNvMnU9dKns8LtSGAU5IyHKhIk6xppJ6dKDcF4uiYl7DFTbuMWw9waoxeHe3MxOYkqeeYjkAb3GMd9XdTcJCNcRSQWgB8yiR0BI6RUpeo37A3tP2PwmIYNelHfKBcthEaRsM2XU9A2/KSKzVvhl7CsUw+JF1IjLctgOsfeXOrT/krQcc4uLT3LLoXULMCHY221JCNo4VpDL0KEbGgJ49aKBbWJSBsrl5EmcoW7acfP30/QW7H8Jxl20XBs2pZQMwS8G0jTu8gEGJmTR3CticQ6t/Bt5TOiF2BiN2CFdCdJ51m7XFbY8TXrInqoAMaeylvyoja7ZiAtgLdeRoi3UUevimfcIrJbltUabH9njdLd7euZWWWAKKNiCB4do6jTrQ8dkcNayMM7kNbAFw5gM5iQI0M60lnixJIYzfZmTJLZAF9vXou5Mneq3COIPi7ltrTgrIuNKsdAIUax1X4+VO0+BIKYvhGHtL3toLOjshVSHXTMNpUxsQRqBOlT2cDhrr3GazaPiyibaH2VAMaRVPtNi8iquYAs4CgKJZ5GVfMTqfJTTMLxNLNv8AiOgk7sVXTRQT5mJ2pq7oT4sN90qCLagDTw+FRppy8qc9zoSBJ9wiCfjWNx/aO0mZ7lw5TOXwlQf6Uibg8xp1g0MscX724L7rkskHu7WhuXn2z5eUARI2nc1dULk3wxigwSGVssCQdSDMfCfjVBMWGJyuQVdhqN10MEHzMf5qxvDseL2IFvNnC5nvQxKBoOVAZ5EnX0HI0qYxHxPc2mLJbzG44ZipdiIUGdQqg6+Rq1Zm0vUv9tOziXUL2jluj2SBlzEj2W2nyPXyry5dBElCNCAIluYbTQ6c+lejXMda7tiSwVroW1DGSPtkHpEkVm+L8TVGhLdlw4LZ3tqznmcz6a+fnr55Tx29jbDMzSXrYcCIaN5JbTaeg58t67ENqsMzNsQQWE+cSYIHRj5VZOJYIFyWTyLd0hub7y3Pl8t9rGG40y6BbRgEEG2g0PuHLn5T0oWGRvrAl85WIY2mI3Odl15iHdWEbagbUtGDx27yt2h5fV7bR75rqrtsWsJjGjYtZHKDicMCNDpHeSNo9457zHFgEZmsSRt9YwoPKNruu5/0+UjzFLjsYUEnaBJJ91G8Dwe46LOjOSB7JIgxtP7mhyYqRouIcXNu7aIyECSQty3cB1gglCY2mD199bvstj0uWibreBwti4eaugIRz5MrqZ5QK81s9mChm4zxpJ8H4Sa0GBw3dLFtry5t3VkBKyMo08wPPeolJMNAROMv8JxT5kz2rkC4uwdeTqeup+NQ2eLrZ74YS5ZxGEvks+GuuLN1GO+QnZv6ZBgaVescTvKFGe64++zqzRqQQSeulTjHbsz358nJGv8AKDHyo1ontszt28ou99ZOKw13mbll7yMDyNy0G7wHqVE+dWrGMdvFcXCvrqV+t2n6GbfdkA+iitCvF7wKhTdAnxeNDIgxoWjfyqHjvHBasl7gurBAUL3aZmOwLIff6A0dxB22LwbGYVrd6zdC5VGe2WNxARtcBe6iAEEqwAJPPlQrH9rctu5hrl9MVhnUqM5Iv2/ulL0eOND4gTpvWUxnFXvuS75h7REZttBqekn40yxiCs6sdeYAgdPSnw7Go+4R4l21+sLazoe+tBQbwfIWKiMwWPATpzM1Jw7tDaCZHsWWuZs4vXSC3mCVIZpOszzNC7F+7roWJ9nwwB75NWbFvEXVOW05P8oB/fwqZR1clJJBTEcUtXN1wxkxOVjlBOpVcwDMOQOhq7wrEX2tKttls2Wd7ZPcqJ7u21zK1w+3IBEGR4ee1ZPD2mtf4gaY1lFEdfMVas2yCZCzurKIPLcD03qJwk14XQVvYaa/ewwICKO8Y4ds1xNCUYeEqSF1OvIhAJ6ajsjjb6WmXC20CZ2Fy7cRzcLKSBCSoI0gAElYMisdgLa31N2/qLN1vALYMhkLnvLiRpKKBmOwPXUtwvj2XMGzkEySvxAWWEAbD0rLFqjs/wBP2w7dq0aNOEFboxF92u3YhF08CkSSqgQT6CsjheH4i4zMtu6pb7qiy/mc72kb3hyKJ2u0CoGZA5bMxEkezJy7nkNKF4vttJeVaTAaftdOe1dMZUzN42RNwcI5MKGO/eDvGnzIvb+ZFMbMA2xzeE5sR3OYdNLS3GEcu8Iqri+OC6qZbezHMMqiRlbSeepB91MNosmYIIPXLO9VrQu3L3JDw54yG4tpCJ7nDIxL+TPJdveWpL+JNtO7tYe7k3IZWRW87gjM0RtIXqKGXi9zKtqFg6ydCfLQ0l04lPAbkLuQGMbR93pyqtaF22T2MdrcuXtbpUrbUaBWIy7coFQu9sgC7eW2FAUErcfMQNYyAncfsioblkKTmUsW1kEjSNdj6/GmK+HYhbttoERlY+/XN0pX6otRG3sTZB8OJRtAP8K7A5Ry+WnzmDEYiydDdWfO3c/Efv5RX4jat95/AX+HpGYazz1qPjOEyBbkSpOU+pEj5T8KFNlUh/1hOV9f/wBT11BM9JV2xUX+FXVF5GbRRJJ9xj51reHcWsrctnvFhZJkga5mI1J9KxtuzqNQZ0ImI1jWa1nDuzyO6B7gCsYbLBIOsifUdKzaTKujR4/j2GZYF60Tz8ajbbnTX4zhoUfWLX2R7S8j0oL/ANGw+cgAkAtEtqQDpMaba0Uw/ArIMC2CMoOsnfXmaz0RQamXrfHcKFAN+z7nXnU1rj2ELeLEWfLVQOUbHeqFmxhTaUi1bz5ZaVHh03M1SwtgXVUpYBiJi2MsxtmiPOl20w1h61x7CK5P1qzlj7w68qAfSDxy1eNlLNxLiLmdmUyM2ip8s3xqziOGBDbOQAODplEe0oGvox+FAO29jNi7htqMi2lZssAAZis+epG1OONJ2PW2qK+EupkbfUDUD4wedS2HDLcYkhly5RIAkmII56A/ChavC7aT+VEsIyKpDghoDTEiIaUmfteEgwYNVLYcUXOH4hsgmR4lge+BWr7NYhMLmuEZ2ZgVLGQpI29J+QrFWMUAASeebbcjWNNiavtxFWAg6ZhmzI0jeYkqSOcg+VDEEe0uMM+NhDwQcoXRuo+zq1Br2LAURMgQfWp8a1prSkZmfRZYQpUAiAOSrlHUnPvpQBtARyk6DoaUSmi8ccgAdnygwATJGu+g8oqxheO2VJm5uByIE9dqO/RTwO3jr161dzhRbVgUySCGiPEDA15dK0PFOw1y1cuLZw1y6gfwuVUkrlB5ATqSNByFXpsi6MGe0NnWbm/8p/ShrY+1nJzyCBsDv7xWuu8PCBnIAM5CCNZIEiOoP4UuOwlo38OLmiFoYiJCkg7R86i0mNbmYTillACCScw0ysdNZ5RsZplnjvhhWuZNJ8JIHvo32vwNq3dAszkCAGQBDSZkzDTpr6dIqLsyyBXDERmX36GqpCYEs8UUODLbyfC36UQxPHbR+/8A6G/SrtxbakkdCNPKosYA2qgfCnSYk6KWJ41bbKVDafyN0jpQ5uKiZgkjnkANa7gxKLdUqGD22WGBiY8JJ3EE7zVbtDwq0ApsiCSBkEsfU9I+dUooVmXu3G3KXNRIORoM8/TepOKcU7y33aEZMqkgoshwSAwYiRpI0PM9a9G4kLbYDDKRlvISjKRBCgNlJJjeFIH8x6VhO2WG7q6qD2XQ3NlDBpaVkAaDSl6jRmL1jKYzKdAdD1AMeomPdXUYwXEMQiKtu8VUbCTpJJPLrNdTA9J4pZ4Z3bBbGHDx4CgIIf7BDL5xVi9iyMVmBGltE1GhzaFo+H7FZzH4YWcSMPcDd6txdPBkAmdYJnw/jWh4rhxbsC8whiwVABBkGRI2gR86yimuRt2FMOBpoN4MgR8Dtt8qqdo8XathSbNtyVMSqiAsbHLvP51Q4BjHZ2DkRE5eczA16a0WxOG74oCTpmGwI031jzFRsmD4GcIwVh7C3Gw9rxCSO7B026STpvQvhfFg1nKlkKqupIQsoaUJOgjWa0mDw4t2oJyqA2umhmAPLeg/ZvhIyXFEiHHLfwATIoTEAbPG8zxctkJPhEscsdJP5UA7cWYuWbvK5Zn3rcufkVrb3+H23RBKAAklsxY7a6R6c6A9tRafD2FQsz25ElVAg+39qdSAduVaJ7gjIXb6si6REagyTpBkctfxqfC3woEMJAZSCCZVgRHrq0H0oarZQQRMxGsRUqXh+/8AmqaKTLMAajrExrFX2ZSBOk7kAEwDp0n40LZwecH3R8Zq4zKp1Mx0I5+/ekBM2IWQM6soP2VbMR/SRHumq11w8KiqCXMNJDEvAhiTAAjSAIkzNSPeX5zqTVS4PmYHnSodnpP0N3LeGxeKN64oyZbIIzlXOdwxUhdpVPajQn3e6WLyuoZCGU7EGQa+X8JwzJbkk5gCSIEbeY9K+gPo8QLw7DgdH+JuOT85qoyvYhvc8n7dYYA4g5YK3LhB21Fw6/Caz/ZvFxftMxzfxEkHURmGkc6N9rnzY3E23zBTeu65uRY7CPOosV2ft2LJvJJyFSCWJG4IkACp+AC3FLhJLab9Bty2rPcYb+FmETOvzFIeMuzAeDrqDlmJ2JmJoJjeJOZGkHcZVg7co8hTSEQ8TLBTJPiIIO2kHT0qphRoTzUgj85rdcMwVu/hwbltSdZMAbGs9xjBi2QEAGpmBvERPxqosLDnCcJMNmGv51FxIfxIJmI/WhfALmzZ/FnKlZjTLIMeoo3kJdWImTGoH6VT2IoP4pZwZEfw7ihSAOYKnPPXT8fd5/2+UxhnOpCZD692hj1kNWywmIIBtTs/QHQms12vwjXVZUWXt3gcvXSD7tanUaRMrc4fDMLd22UDMFJuWgWUMQrEZtJEH311Li+BXc7ZLb5Z0nKT8c1JVWB6Fdu2LtwXHtkXAScy6kzOpM66masYuyuKPiu3MygCIAXwkmSsROp51BiOA4m2Ce6LAGZQh566DxfKpODGGcNKNEEN4TEaaH1rCy6LXCcHbw7s2fNIjaPhr+VGEx6qwhRprGbrvy9DQG5iFzKAViTzHrB/fWrd+4pIyspiY13rN77laQxc4hauIVbMBJ1XL85PlVbg79z3uZ8wf2IUiInccuVC++QT4l08REg+e1Je4pa0i4unn5UConw+AtADNeOeTIFvMpE6DMXBPXbc/HHdrrdrvot3CxXwnMmSCDsIJmtJ/wBTt5h4htvI3/c1guMY5WvXGB0Lsfma1xttkSVIpcQsiMwIIkA76MRMSfQmhgattx/hdy3w/BXy2azeDkBfDkZS0Ars0iTm021rMWXSfbI31YQIG221avYSKy5vut8DUoVz9lj/AJT+lEMNjV0/ihZIHiUwJ5nyo1gO1DIhRb6idI7uOce1EeczFQ2OjNWrTk+y3+k0f4Dw/a6+4JCrGgIOp8z+FVxxEZwe8Y6j7LECdzBGsf2mrfC8W5QAuwtq7FUgbmMxPqRt5D0qZW0DpBpxKt5g17V9H5/7Cx/n/wD6PXhi3hGm56+de1fRvczYG31DOp/1k/nSxJqRNpsyHb3sndQ3sV4Gt94XMZiyqx9ojLGhiddN+tZDF48XLJt5goMQSTplIJERtp86974gme1cT7yOvxUivl9sQgglxqK0nGmNBP6ooYE3J56D/nWqT4BCf8X08B/Wq4xCbSP30qLvQDIaf31oQzScK4p3KZJDazzG8eXSqXErnenUgfEnWh63RJjmB51Irgnfn+VBND8PhEVw5aG8tvnrWgOMU2xBMpr5n5fnQC/cB5bDoevp+5qG27iMisZ3Cqx+QFHIUFrvGoYuAc07yCPLQgiqOP45cuMMxzADQwBHloAKjwnCsRcLAW43PiYLEnTTf5VbwfZp2lWuopB2Clp0B3JWmGxWDuftGuoiOGIujXXkaH2PzU/jXUBsep2sOw9l1fqCCrD3aj5iiXCLpUN3ikSQAN9NdZB/cVVayBuY900i3TsGzeRH5yKxosO/XlHI/wCk/pTG4kg/sflpqfKgxxcbrHnMj5a0j3mNAwweIoY3/wBJ/SqHHOMotuQJOdDEESFdWbWNNAflQXiPEBa3HiOwEx6mKzmNxhY6mSdaVCs0lztTZ5q4PSB+M15HxfjCtdukBoa45Gg2LEjnWnvXzy56etZviPCQT4NGMkjl7ulVjSTFJ2bjimEGJ4Pg7exayzrPJi5ifmD6149icKbTFbilWHI/kdjXs9tlXh2DJfVbQtFYPhZZLa7b9Kx3GsGt5WzKJglTzBjTWurK4xijOFtsypyd3oRuD5711plyzOwGlDbVkzyq79TIEwvwFYsuiSxfXrzoth8ZgQoBQMwGpNuST1JNN7O4JCHa4uYgwOUaa7EeVXGsJ90fColJXQ9Ii43AFW8Kq0GD3U6xpqBO9fQfY28rYW0iCO6tohEADRREAcv0r57bCofsL8K33YjtmMJbxN3Fs7WkW0IRVJEsVGmk79aITV+oaK3PYsleJ8S7R2wzp3byjld1GxI/Ktbb+mfhRGt24vkbNz8ga8ix/HcPdvXmtvKtduMsowOVnJE6bwRVzjq5BOg3/wBeUExbeIjcfrT8FxuS5IiSDqf5QvL0oDh7wbZp9xH5VdXD7EUKKRNhc8XZdjvyzR8JiuPEWOuvx/Su4eFuCJIYbjcGpWwZ5FfeDNNUTuRrjj5+kmat3+JEoBppPM8z0ih93Bv5H5VWd40Ij0NVpTCxhF0MWW4BMjTeD5mq+s5mlj1LRyjYGPlVg4jkJPlp+dIbnWB6f2qkhWMGIH3R/t/+NdSGP2K6nS9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 descr="Pintura na Arte chinesa e japonesa   A extensa história da pintura chinesa começou com um    quadro sobre seda encontrado...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noFill/>
        </p:spPr>
      </p:pic>
      <p:pic>
        <p:nvPicPr>
          <p:cNvPr id="9220" name="Picture 4" descr="https://lh4.googleusercontent.com/W0GqiuAnNIjOw4Y1BAafWfG6pvj6z8QwTWjZz4DNln8lOLCNvgc3rN5X9DWB03RUA4DsPh5MPVNGsndD2_LlClPLcVspkZ9a3lLl2PyFz14DHYKQL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14825"/>
            <a:ext cx="9144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   A pintura japonesa, no essencial, não se afastou do    modelo chinês. A princípio também se produziu grande    quantid...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4786322"/>
          </a:xfrm>
          <a:prstGeom prst="rect">
            <a:avLst/>
          </a:prstGeom>
          <a:noFill/>
        </p:spPr>
      </p:pic>
      <p:pic>
        <p:nvPicPr>
          <p:cNvPr id="10244" name="Picture 4" descr="http://static.minilua.com/wp-content/uploads/2012/10/001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46"/>
            <a:ext cx="9144000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Arte oriental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noFill/>
        </p:spPr>
      </p:pic>
      <p:pic>
        <p:nvPicPr>
          <p:cNvPr id="11268" name="Picture 4" descr="http://arktetonix.com.br/wp-content/uploads/2013/01/hong-leung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9144000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</TotalTime>
  <Words>2</Words>
  <Application>Microsoft Office PowerPoint</Application>
  <PresentationFormat>Apresentação na tela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Fundição</vt:lpstr>
      <vt:lpstr>ARTE ORIENTAL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ORIENTAL</dc:title>
  <dc:creator>Carminha</dc:creator>
  <cp:lastModifiedBy>Carminha</cp:lastModifiedBy>
  <cp:revision>7</cp:revision>
  <dcterms:created xsi:type="dcterms:W3CDTF">2015-09-04T00:35:44Z</dcterms:created>
  <dcterms:modified xsi:type="dcterms:W3CDTF">2015-09-04T01:35:05Z</dcterms:modified>
</cp:coreProperties>
</file>