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0865-D2A6-4D9F-B1B9-BFE56D03CEA9}" type="datetimeFigureOut">
              <a:rPr lang="pt-BR" smtClean="0"/>
              <a:t>13/11/2014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3A227-7547-4494-AD83-50663FB9C9E5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A227-7547-4494-AD83-50663FB9C9E5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3A227-7547-4494-AD83-50663FB9C9E5}" type="slidenum">
              <a:rPr lang="pt-BR" smtClean="0"/>
              <a:t>13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0E84-34B5-415B-A36F-1C5FB1900979}" type="datetimeFigureOut">
              <a:rPr lang="pt-BR" smtClean="0"/>
              <a:t>13/11/2014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F2D9-AA86-451E-8AE2-A1C30630BCF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0E84-34B5-415B-A36F-1C5FB1900979}" type="datetimeFigureOut">
              <a:rPr lang="pt-BR" smtClean="0"/>
              <a:t>13/11/2014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F2D9-AA86-451E-8AE2-A1C30630BC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0E84-34B5-415B-A36F-1C5FB1900979}" type="datetimeFigureOut">
              <a:rPr lang="pt-BR" smtClean="0"/>
              <a:t>13/11/2014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F2D9-AA86-451E-8AE2-A1C30630BC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0E84-34B5-415B-A36F-1C5FB1900979}" type="datetimeFigureOut">
              <a:rPr lang="pt-BR" smtClean="0"/>
              <a:t>13/11/2014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F2D9-AA86-451E-8AE2-A1C30630BC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0E84-34B5-415B-A36F-1C5FB1900979}" type="datetimeFigureOut">
              <a:rPr lang="pt-BR" smtClean="0"/>
              <a:t>13/11/2014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E2CF2D9-AA86-451E-8AE2-A1C30630BCF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0E84-34B5-415B-A36F-1C5FB1900979}" type="datetimeFigureOut">
              <a:rPr lang="pt-BR" smtClean="0"/>
              <a:t>13/11/2014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F2D9-AA86-451E-8AE2-A1C30630BC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0E84-34B5-415B-A36F-1C5FB1900979}" type="datetimeFigureOut">
              <a:rPr lang="pt-BR" smtClean="0"/>
              <a:t>13/11/2014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F2D9-AA86-451E-8AE2-A1C30630BC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0E84-34B5-415B-A36F-1C5FB1900979}" type="datetimeFigureOut">
              <a:rPr lang="pt-BR" smtClean="0"/>
              <a:t>13/11/2014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F2D9-AA86-451E-8AE2-A1C30630BC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0E84-34B5-415B-A36F-1C5FB1900979}" type="datetimeFigureOut">
              <a:rPr lang="pt-BR" smtClean="0"/>
              <a:t>13/11/2014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F2D9-AA86-451E-8AE2-A1C30630BC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0E84-34B5-415B-A36F-1C5FB1900979}" type="datetimeFigureOut">
              <a:rPr lang="pt-BR" smtClean="0"/>
              <a:t>13/11/2014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F2D9-AA86-451E-8AE2-A1C30630BC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0E84-34B5-415B-A36F-1C5FB1900979}" type="datetimeFigureOut">
              <a:rPr lang="pt-BR" smtClean="0"/>
              <a:t>13/11/2014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CF2D9-AA86-451E-8AE2-A1C30630BCF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E20E84-34B5-415B-A36F-1C5FB1900979}" type="datetimeFigureOut">
              <a:rPr lang="pt-BR" smtClean="0"/>
              <a:t>13/11/2014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E2CF2D9-AA86-451E-8AE2-A1C30630BCF8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1"/>
            <a:ext cx="814393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928934"/>
            <a:ext cx="8143932" cy="341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Estilo </a:t>
            </a:r>
            <a:r>
              <a:rPr lang="pt-BR" dirty="0" smtClean="0"/>
              <a:t>da fotografia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http://image.slidesharecdn.com/fotografia-110517103459-phpapp02/95/fotografia-13-728.jpg?cb=13056466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1"/>
            <a:ext cx="8143932" cy="4714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38"/>
            <a:ext cx="8143932" cy="507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14450"/>
            <a:ext cx="8215370" cy="497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pt-BR" dirty="0" smtClean="0"/>
              <a:t>TIPOS DE FOTOGRAFIA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678661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7" y="2643182"/>
            <a:ext cx="678660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786322"/>
            <a:ext cx="678661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270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821537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214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828680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FOTOGRAFIA EM ESTÚDIO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64347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http://image.slidesharecdn.com/poses-120307183031-phpapp02/95/tcnicas-iluminao-para-estdio-detalhado-14-728.jpg?cb=13311673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57200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AFETO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4000528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14422"/>
            <a:ext cx="42862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 descr="Fotos De Famil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4214842" cy="2838422"/>
          </a:xfrm>
          <a:prstGeom prst="rect">
            <a:avLst/>
          </a:prstGeom>
          <a:noFill/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786190"/>
            <a:ext cx="4286281" cy="283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FOTOGRÁFOS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5257800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smtClean="0"/>
              <a:t>Henri </a:t>
            </a:r>
            <a:r>
              <a:rPr lang="pt-BR" b="1" dirty="0" err="1" smtClean="0"/>
              <a:t>Cartier-Bresson</a:t>
            </a:r>
            <a:r>
              <a:rPr lang="pt-BR" b="1" dirty="0" smtClean="0"/>
              <a:t> - </a:t>
            </a:r>
            <a:r>
              <a:rPr lang="pt-BR" dirty="0" smtClean="0"/>
              <a:t> foi um fotógrafo do século XX, considerado por muitos o pai do fotojornalismo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b="1" dirty="0" smtClean="0"/>
              <a:t>Sebastião </a:t>
            </a:r>
            <a:r>
              <a:rPr lang="pt-BR" b="1" dirty="0" smtClean="0"/>
              <a:t>Salgado - </a:t>
            </a:r>
            <a:r>
              <a:rPr lang="pt-BR" dirty="0" smtClean="0"/>
              <a:t>é um fotógrafo brasileiro reconhecido mundialmente por seu estilo único de fotografar. Nascido em Minas Gerais, é um dos mais respeitados </a:t>
            </a:r>
            <a:r>
              <a:rPr lang="pt-BR" dirty="0" err="1" smtClean="0"/>
              <a:t>fotojornalistas</a:t>
            </a:r>
            <a:r>
              <a:rPr lang="pt-BR" dirty="0" smtClean="0"/>
              <a:t> da atualidade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pic>
        <p:nvPicPr>
          <p:cNvPr id="35846" name="Picture 6" descr="http://www.infoescola.com/wp-content/uploads/2010/10/HenriCartierBres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142984"/>
            <a:ext cx="2733675" cy="2743198"/>
          </a:xfrm>
          <a:prstGeom prst="rect">
            <a:avLst/>
          </a:prstGeom>
          <a:noFill/>
        </p:spPr>
      </p:pic>
      <p:pic>
        <p:nvPicPr>
          <p:cNvPr id="35848" name="Picture 8" descr="https://encrypted-tbn0.gstatic.com/images?q=tbn:ANd9GcSIjwMY9xJUZzcQTv6OD-XHk2xS-Qt_QcaSfP3fIsMXkhxWXEkAf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071942"/>
            <a:ext cx="2714644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14290"/>
            <a:ext cx="5643570" cy="6095070"/>
          </a:xfrm>
        </p:spPr>
        <p:txBody>
          <a:bodyPr>
            <a:noAutofit/>
          </a:bodyPr>
          <a:lstStyle/>
          <a:p>
            <a:r>
              <a:rPr lang="pt-BR" sz="2100" dirty="0" err="1" smtClean="0"/>
              <a:t>Man</a:t>
            </a:r>
            <a:r>
              <a:rPr lang="pt-BR" sz="2100" dirty="0" smtClean="0"/>
              <a:t> Ray americano 1890-1976  </a:t>
            </a:r>
            <a:r>
              <a:rPr lang="pt-BR" sz="2100" dirty="0" err="1" smtClean="0"/>
              <a:t>Man</a:t>
            </a:r>
            <a:r>
              <a:rPr lang="pt-BR" sz="2100" dirty="0" smtClean="0"/>
              <a:t> Ray foi um fotógrafo, pintor e anarquista . Foi um dos nomes mais importantes do movimento da década de 1920, responsável por inovações artísticas na fotografia. </a:t>
            </a:r>
            <a:endParaRPr lang="pt-BR" sz="2100" dirty="0" smtClean="0"/>
          </a:p>
          <a:p>
            <a:endParaRPr lang="pt-BR" sz="2100" dirty="0" smtClean="0"/>
          </a:p>
          <a:p>
            <a:r>
              <a:rPr lang="pt-BR" sz="2100" dirty="0" smtClean="0"/>
              <a:t>Lawrence Donald Clark </a:t>
            </a:r>
            <a:r>
              <a:rPr lang="pt-BR" sz="2100" dirty="0" smtClean="0"/>
              <a:t>-é </a:t>
            </a:r>
            <a:r>
              <a:rPr lang="pt-BR" sz="2100" dirty="0" smtClean="0"/>
              <a:t>um fotógrafo e cineasta americano. É conhecido por utilizar como assunto para seus trabalhos jovens em atos de violência, uso de drogas e práticas sexuais </a:t>
            </a:r>
            <a:r>
              <a:rPr lang="pt-BR" sz="2100" dirty="0" smtClean="0"/>
              <a:t>.</a:t>
            </a:r>
          </a:p>
          <a:p>
            <a:endParaRPr lang="pt-BR" sz="2100" dirty="0" smtClean="0"/>
          </a:p>
          <a:p>
            <a:r>
              <a:rPr lang="pt-BR" sz="2100" dirty="0" smtClean="0"/>
              <a:t>Vicente José de Oliveira Muniz, mais conhecido como </a:t>
            </a:r>
            <a:r>
              <a:rPr lang="pt-BR" sz="2100" dirty="0" err="1" smtClean="0"/>
              <a:t>Vik</a:t>
            </a:r>
            <a:r>
              <a:rPr lang="pt-BR" sz="2100" dirty="0" smtClean="0"/>
              <a:t> Muniz, é um artista plástico brasileiro radicado nos Estados Unidos. Faz experimentos com novas mídias e materiais </a:t>
            </a:r>
            <a:br>
              <a:rPr lang="pt-BR" sz="2100" dirty="0" smtClean="0"/>
            </a:br>
            <a:endParaRPr lang="pt-BR" sz="2100" dirty="0"/>
          </a:p>
        </p:txBody>
      </p:sp>
      <p:pic>
        <p:nvPicPr>
          <p:cNvPr id="36866" name="Picture 2" descr="http://upload.wikimedia.org/wikipedia/commons/thumb/5/50/Vic_Muniz_World_Economic_Forum_2013.jpg/200px-Vic_Muniz_World_Economic_Forum_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429125"/>
            <a:ext cx="2119314" cy="2428875"/>
          </a:xfrm>
          <a:prstGeom prst="rect">
            <a:avLst/>
          </a:prstGeom>
          <a:noFill/>
        </p:spPr>
      </p:pic>
      <p:sp>
        <p:nvSpPr>
          <p:cNvPr id="36868" name="AutoShape 4" descr="Resultado de imagem para Man 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870" name="AutoShape 6" descr="Resultado de imagem para Man 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872" name="AutoShape 8" descr="Resultado de imagem para Man 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874" name="AutoShape 10" descr="Resultado de imagem para Man 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876" name="AutoShape 12" descr="Resultado de imagem para Man R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6878" name="Picture 14" descr="http://a4.files.biography.com/image/upload/c_fill,dpr_1.0,g_face,h_300,q_80,w_300/MTE5NTU2MzE2MzU0MzQ4NTU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42852"/>
            <a:ext cx="2357454" cy="1714512"/>
          </a:xfrm>
          <a:prstGeom prst="rect">
            <a:avLst/>
          </a:prstGeom>
          <a:noFill/>
        </p:spPr>
      </p:pic>
      <p:sp>
        <p:nvSpPr>
          <p:cNvPr id="36880" name="AutoShape 16" descr="Resultado de imagem para larry cl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882" name="AutoShape 18" descr="Resultado de imagem para larry cl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Picture 20" descr="http://larryclark.com/wp-content/uploads/2012/10/LarryClark_Helmut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143116"/>
            <a:ext cx="221457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CÂMERA ESCURA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1439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://image.slidesharecdn.com/fotografia-090523085734-phpapp01/95/fotografia-5-728.jpg?cb=12430871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://image.slidesharecdn.com/fotografia-090523085734-phpapp01/95/fotografia-3-728.jpg?cb=12430871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://image.slidesharecdn.com/fotografia-090523085734-phpapp01/95/fotografia-13-728.jpg?cb=12430871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Evolução dos aparelhos fotográficos 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638651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428736"/>
            <a:ext cx="23574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876"/>
            <a:ext cx="350046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643314"/>
            <a:ext cx="307657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643314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9"/>
            <a:ext cx="850112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928934"/>
            <a:ext cx="8501090" cy="34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00438"/>
            <a:ext cx="8215370" cy="296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171</TotalTime>
  <Words>27</Words>
  <Application>Microsoft Office PowerPoint</Application>
  <PresentationFormat>Apresentação na tela (4:3)</PresentationFormat>
  <Paragraphs>18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Ápice</vt:lpstr>
      <vt:lpstr>Slide 1</vt:lpstr>
      <vt:lpstr>Slide 2</vt:lpstr>
      <vt:lpstr>CÂMERA ESCURA</vt:lpstr>
      <vt:lpstr>Slide 4</vt:lpstr>
      <vt:lpstr>Slide 5</vt:lpstr>
      <vt:lpstr>Slide 6</vt:lpstr>
      <vt:lpstr>Evolução dos aparelhos fotográficos </vt:lpstr>
      <vt:lpstr>Slide 8</vt:lpstr>
      <vt:lpstr>Slide 9</vt:lpstr>
      <vt:lpstr>Slide 10</vt:lpstr>
      <vt:lpstr>Slide 11</vt:lpstr>
      <vt:lpstr>Estilo da fotografia</vt:lpstr>
      <vt:lpstr>Slide 13</vt:lpstr>
      <vt:lpstr>Slide 14</vt:lpstr>
      <vt:lpstr>TIPOS DE FOTOGRAFIA</vt:lpstr>
      <vt:lpstr>Slide 16</vt:lpstr>
      <vt:lpstr>Slide 17</vt:lpstr>
      <vt:lpstr>FOTOGRAFIA EM ESTÚDIO</vt:lpstr>
      <vt:lpstr>AFETO</vt:lpstr>
      <vt:lpstr>PRINCIPAIS FOTOGRÁFOS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Carminha</dc:creator>
  <cp:lastModifiedBy>Carminha</cp:lastModifiedBy>
  <cp:revision>17</cp:revision>
  <dcterms:created xsi:type="dcterms:W3CDTF">2014-11-13T08:49:12Z</dcterms:created>
  <dcterms:modified xsi:type="dcterms:W3CDTF">2014-11-13T11:40:50Z</dcterms:modified>
</cp:coreProperties>
</file>