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5" r:id="rId5"/>
    <p:sldId id="262" r:id="rId6"/>
    <p:sldId id="261" r:id="rId7"/>
    <p:sldId id="263" r:id="rId8"/>
    <p:sldId id="264" r:id="rId9"/>
    <p:sldId id="266" r:id="rId10"/>
    <p:sldId id="260" r:id="rId11"/>
    <p:sldId id="267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042DD60-01C5-4F43-AA87-CEBE261E258A}" type="datetimeFigureOut">
              <a:rPr lang="pt-BR" smtClean="0"/>
              <a:t>29/09/2014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DA726CD-5519-4135-A051-15B9E34BAC36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pt-BR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s://encrypted-tbn3.gstatic.com/images?q=tbn:ANd9GcTND0l-wL4bEFdXl-xILX_uEkU7YplvjEfxggdRUfvkAQ2U6Lxu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s://encrypted-tbn3.gstatic.com/images?q=tbn:ANd9GcSy1bjdBw2fnlpAvRS0F46-oXym1N6Kp23DJLmANCnzlIVwgngT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214686"/>
          </a:xfrm>
          <a:prstGeom prst="rect">
            <a:avLst/>
          </a:prstGeom>
          <a:noFill/>
        </p:spPr>
      </p:pic>
      <p:pic>
        <p:nvPicPr>
          <p:cNvPr id="18434" name="Picture 2" descr="https://encrypted-tbn0.gstatic.com/images?q=tbn:ANd9GcQPGI8Eq7GuLzh1ow8EEeku-GpFs4PyaNCZrisPyit0u-kbts88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143272"/>
          </a:xfrm>
          <a:prstGeom prst="rect">
            <a:avLst/>
          </a:prstGeom>
          <a:noFill/>
        </p:spPr>
      </p:pic>
      <p:pic>
        <p:nvPicPr>
          <p:cNvPr id="18436" name="Picture 4" descr="https://encrypted-tbn3.gstatic.com/images?q=tbn:ANd9GcR1Yi-lN06-NnwZV0sMvgLAB-mYoXEY9Nyak5Hah1cqC3lXIFF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</p:spPr>
      </p:pic>
      <p:pic>
        <p:nvPicPr>
          <p:cNvPr id="18438" name="Picture 6" descr="https://encrypted-tbn3.gstatic.com/images?q=tbn:ANd9GcQGdHaFvAeVLO2l1a0dJcm8Vy3CyrbLKJPwNUv2-3ovAKib-kS_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2862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PARA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GRUPO DE 5 PESSOAS </a:t>
            </a:r>
          </a:p>
          <a:p>
            <a:r>
              <a:rPr lang="pt-BR" dirty="0" smtClean="0"/>
              <a:t>1 FOLHA DE CARTOLINA BRANCA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borboleta-romero-brito-desenh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21467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flor-romero-brito-risco-desenh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321467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romero-brito-desenhos-peixe-fis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6"/>
            <a:ext cx="328611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maca-romero-britto-desenh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0"/>
            <a:ext cx="281940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s://encrypted-tbn2.gstatic.com/images?q=tbn:ANd9GcQZBNfjujPzCLblEul7X8NLO8HSSCbblMsUFfax2kEylv0-YpN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428868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s://encrypted-tbn2.gstatic.com/images?q=tbn:ANd9GcSRrTExtbrYHngFzjswj1P9x7IG1zY00Dz0dTWAkbwd0tExbQ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786322"/>
            <a:ext cx="271464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https://encrypted-tbn3.gstatic.com/images?q=tbn:ANd9GcS2hawxd29b6X0gshfxJR_vyadIgiQYaESmAEGTZo_-5cMvA10bnw"/>
          <p:cNvPicPr/>
          <p:nvPr/>
        </p:nvPicPr>
        <p:blipFill>
          <a:blip r:embed="rId8">
            <a:lum bright="11000"/>
          </a:blip>
          <a:srcRect/>
          <a:stretch>
            <a:fillRect/>
          </a:stretch>
        </p:blipFill>
        <p:spPr bwMode="auto">
          <a:xfrm>
            <a:off x="6286512" y="0"/>
            <a:ext cx="2857488" cy="222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https://encrypted-tbn3.gstatic.com/images?q=tbn:ANd9GcR_tLvLxbeawq_o7_WwcSFpjDnI-W0eMllZjf_mk8qRDYlXaJ8GL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2285992"/>
            <a:ext cx="278605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https://encrypted-tbn0.gstatic.com/images?q=tbn:ANd9GcSfVYBHtFuaqxTgKEFQZX5Ra6CNlL8Gs3Klz_O1S7-9eolAhYbj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357694"/>
            <a:ext cx="257173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357291" y="1285860"/>
            <a:ext cx="1428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EQUIPE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A Pop Art, abreviatura de </a:t>
            </a:r>
            <a:r>
              <a:rPr lang="pt-BR" i="1" dirty="0"/>
              <a:t>Popular </a:t>
            </a:r>
            <a:r>
              <a:rPr lang="pt-BR" i="1" dirty="0" err="1" smtClean="0"/>
              <a:t>Art</a:t>
            </a:r>
            <a:r>
              <a:rPr lang="pt-BR" dirty="0" err="1"/>
              <a:t>é</a:t>
            </a:r>
            <a:r>
              <a:rPr lang="pt-BR" dirty="0"/>
              <a:t> um movimento artístico surgido na década de 50 na Inglaterra mas que alcançou sua maturidade na década de 60 em Nova </a:t>
            </a:r>
            <a:r>
              <a:rPr lang="pt-BR" dirty="0" smtClean="0"/>
              <a:t>York. </a:t>
            </a:r>
            <a:r>
              <a:rPr lang="pt-BR" dirty="0"/>
              <a:t>Foi na verdade uma reação artística </a:t>
            </a:r>
            <a:r>
              <a:rPr lang="pt-BR" dirty="0" smtClean="0"/>
              <a:t>ao movimento do</a:t>
            </a:r>
            <a:r>
              <a:rPr lang="pt-BR" dirty="0"/>
              <a:t> </a:t>
            </a:r>
            <a:r>
              <a:rPr lang="pt-BR" dirty="0" smtClean="0"/>
              <a:t>expressionismo abstrato </a:t>
            </a:r>
            <a:r>
              <a:rPr lang="pt-BR" dirty="0"/>
              <a:t>das décadas de 1940 e 1950</a:t>
            </a:r>
            <a:r>
              <a:rPr lang="pt-BR" dirty="0" smtClean="0"/>
              <a:t>.</a:t>
            </a:r>
          </a:p>
          <a:p>
            <a:r>
              <a:rPr lang="pt-BR" dirty="0"/>
              <a:t>O nome desta escola estético-artística coube ao crítico britânico Lawrence </a:t>
            </a:r>
            <a:r>
              <a:rPr lang="pt-BR" dirty="0" err="1"/>
              <a:t>Alloway</a:t>
            </a:r>
            <a:r>
              <a:rPr lang="pt-BR" dirty="0"/>
              <a:t> (1926 - 1990) sendo uma das primeiras, e mais famosas imagens relacionadas ao </a:t>
            </a:r>
            <a:r>
              <a:rPr lang="pt-BR" dirty="0" smtClean="0"/>
              <a:t>estilo,a </a:t>
            </a:r>
            <a:r>
              <a:rPr lang="pt-BR" dirty="0"/>
              <a:t>colagem de Richard Hamilton (1922 - 2011): </a:t>
            </a:r>
            <a:r>
              <a:rPr lang="pt-BR" i="1" dirty="0"/>
              <a:t>O que Exatamente Torna os Lares de Hoje Tão Diferentes, Tão Atraentes?</a:t>
            </a:r>
            <a:r>
              <a:rPr lang="pt-BR" dirty="0"/>
              <a:t>, de </a:t>
            </a:r>
            <a:r>
              <a:rPr lang="pt-BR" dirty="0" smtClean="0"/>
              <a:t>1956</a:t>
            </a:r>
          </a:p>
        </p:txBody>
      </p:sp>
      <p:pic>
        <p:nvPicPr>
          <p:cNvPr id="2052" name="Picture 4" descr="http://4.bp.blogspot.com/_Gt47cWMdFIw/Std8edTlkbI/AAAAAAAAAc4/CZ0r74XlonU/s400/richard-hamilton-pop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3500430" cy="616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5257808" cy="5054617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Os artistas deste movimento buscaram inspiração na cultura de massas para criar suas obras de arte. Latas de refrigerante, embalagens de alimentos, histórias em quadrinhos, bandeiras, panfletos de propagandas e outros objetos serviram de base para a criação artística deste período. A técnica de repetir várias vezes um mesmo objeto, com cores diferentes e a colagem foram muito utilizadas.</a:t>
            </a:r>
          </a:p>
          <a:p>
            <a:r>
              <a:rPr lang="pt-BR" dirty="0" smtClean="0"/>
              <a:t>Os materiais mais usados pelos artistas da pop </a:t>
            </a:r>
            <a:r>
              <a:rPr lang="pt-BR" dirty="0" err="1" smtClean="0"/>
              <a:t>art</a:t>
            </a:r>
            <a:r>
              <a:rPr lang="pt-BR" dirty="0" smtClean="0"/>
              <a:t> eram derivados das novas tecnologias que surgiram em meados do século XX. Goma,espuma, poliéster e acrílico foram muito usados pelos artistas plásticos deste movimento.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po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3000364" cy="528641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500694" y="5691157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Marilyn Monroe retratada numa obra de Andy </a:t>
            </a:r>
            <a:r>
              <a:rPr lang="pt-BR" dirty="0" err="1" smtClean="0"/>
              <a:t>Warhol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393298"/>
          </a:xfrm>
        </p:spPr>
        <p:txBody>
          <a:bodyPr>
            <a:normAutofit fontScale="85000" lnSpcReduction="10000"/>
          </a:bodyPr>
          <a:lstStyle/>
          <a:p>
            <a:r>
              <a:rPr lang="pt-BR" sz="9300" dirty="0" smtClean="0"/>
              <a:t>PRINCIPAIS ARTISTAS DESSE MOVIMENTO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>Andy </a:t>
            </a:r>
            <a:r>
              <a:rPr lang="pt-BR" sz="3200" b="1" dirty="0" err="1" smtClean="0"/>
              <a:t>Warhol</a:t>
            </a:r>
            <a:r>
              <a:rPr lang="pt-BR" sz="3200" b="1" dirty="0" smtClean="0"/>
              <a:t>:</a:t>
            </a:r>
            <a:r>
              <a:rPr lang="pt-BR" sz="3200" dirty="0" smtClean="0"/>
              <a:t> maior representante da Pop Art. Além de pintor foi também cineasta.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>
              <a:buNone/>
            </a:pPr>
            <a:r>
              <a:rPr lang="pt-BR" sz="1300" b="1" dirty="0" smtClean="0"/>
              <a:t>          Latas </a:t>
            </a:r>
            <a:r>
              <a:rPr lang="pt-BR" sz="1300" b="1" dirty="0"/>
              <a:t>de Sopa Campbell</a:t>
            </a:r>
            <a:r>
              <a:rPr lang="pt-BR" sz="1300" dirty="0"/>
              <a:t>, do pintor norte-americano </a:t>
            </a:r>
            <a:r>
              <a:rPr lang="pt-BR" sz="1300" b="1" dirty="0"/>
              <a:t>Andy </a:t>
            </a:r>
            <a:r>
              <a:rPr lang="pt-BR" sz="1300" b="1" dirty="0" err="1" smtClean="0"/>
              <a:t>Warhol</a:t>
            </a:r>
            <a:r>
              <a:rPr lang="pt-BR" sz="1300" b="1" dirty="0" smtClean="0"/>
              <a:t> </a:t>
            </a:r>
            <a:r>
              <a:rPr lang="pt-BR" sz="1300" dirty="0"/>
              <a:t>consiste em 32 quadros, cada um com 50,8cm de altura por 40,6cm de largura, com a pintura de uma lata de </a:t>
            </a:r>
            <a:r>
              <a:rPr lang="pt-BR" sz="1300" dirty="0" smtClean="0"/>
              <a:t>sopa </a:t>
            </a:r>
            <a:r>
              <a:rPr lang="pt-BR" sz="1300" dirty="0"/>
              <a:t>Campbell - cada uma das variedades de sopa enlatada que a companhia oferecia na época.</a:t>
            </a:r>
          </a:p>
        </p:txBody>
      </p:sp>
      <p:pic>
        <p:nvPicPr>
          <p:cNvPr id="20482" name="Picture 2" descr="Latas de Sopa Campb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72494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 descr="http://www.somvinil.com.br/wp-content/uploads/2012/04/sgt_pepper_cov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143932" cy="523396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-</a:t>
            </a:r>
            <a:r>
              <a:rPr lang="pt-BR" sz="2800" dirty="0" smtClean="0"/>
              <a:t> </a:t>
            </a:r>
            <a:r>
              <a:rPr lang="pt-BR" sz="2800" b="1" dirty="0" smtClean="0"/>
              <a:t>Peter Blake</a:t>
            </a:r>
            <a:r>
              <a:rPr lang="pt-BR" sz="2800" dirty="0" smtClean="0"/>
              <a:t>: foi o criador da capa do disco </a:t>
            </a:r>
            <a:r>
              <a:rPr lang="pt-BR" sz="2800" dirty="0" err="1" smtClean="0"/>
              <a:t>Sgt</a:t>
            </a:r>
            <a:r>
              <a:rPr lang="pt-BR" sz="2800" dirty="0" smtClean="0"/>
              <a:t>. </a:t>
            </a:r>
            <a:r>
              <a:rPr lang="pt-BR" sz="2800" dirty="0" err="1" smtClean="0"/>
              <a:t>Pepper's</a:t>
            </a:r>
            <a:r>
              <a:rPr lang="pt-BR" sz="2800" dirty="0" smtClean="0"/>
              <a:t> </a:t>
            </a:r>
            <a:r>
              <a:rPr lang="pt-BR" sz="2800" dirty="0" err="1" smtClean="0"/>
              <a:t>Lonely</a:t>
            </a:r>
            <a:r>
              <a:rPr lang="pt-BR" sz="2800" dirty="0" smtClean="0"/>
              <a:t> </a:t>
            </a:r>
            <a:r>
              <a:rPr lang="pt-BR" sz="2800" dirty="0" err="1" smtClean="0"/>
              <a:t>Hearts</a:t>
            </a:r>
            <a:r>
              <a:rPr lang="pt-BR" sz="2800" dirty="0" smtClean="0"/>
              <a:t> </a:t>
            </a:r>
            <a:r>
              <a:rPr lang="pt-BR" sz="2800" dirty="0" err="1" smtClean="0"/>
              <a:t>Club</a:t>
            </a:r>
            <a:r>
              <a:rPr lang="pt-BR" sz="2800" dirty="0" smtClean="0"/>
              <a:t> </a:t>
            </a:r>
            <a:r>
              <a:rPr lang="pt-BR" sz="2800" dirty="0" err="1" smtClean="0"/>
              <a:t>Band</a:t>
            </a:r>
            <a:r>
              <a:rPr lang="pt-BR" sz="2800" dirty="0" smtClean="0"/>
              <a:t>, dos Beatles.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-</a:t>
            </a:r>
            <a:r>
              <a:rPr lang="pt-BR" sz="3100" dirty="0" smtClean="0"/>
              <a:t> </a:t>
            </a:r>
            <a:r>
              <a:rPr lang="pt-BR" sz="3100" b="1" dirty="0" smtClean="0"/>
              <a:t>Wayne </a:t>
            </a:r>
            <a:r>
              <a:rPr lang="pt-BR" sz="3100" b="1" dirty="0" err="1" smtClean="0"/>
              <a:t>Thiebaud</a:t>
            </a:r>
            <a:r>
              <a:rPr lang="pt-BR" sz="3100" dirty="0" smtClean="0"/>
              <a:t>: pintor norte-americano que se destacou na criação de obras com teor humorístico e nostálgico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2530" name="AutoShape 2" descr="data:image/jpeg;base64,/9j/4AAQSkZJRgABAQAAAQABAAD/2wCEAAkGBxQSEhUUExQWFhUXGBcXGBcYGB0eGBwYHRcYFxoXGBgYHCggHBwlHBwYITEhJSksLi4uGB80ODMsNygtLiwBCgoKDg0OGhAQGy8kHyQsLCw0Ny8sNCwsLCwsLCwsLCwsLywsLCwsLCwsLCwsLCwsLCwsLCwsLCwsLCwsLCwsLP/AABEIALYBFQMBIgACEQEDEQH/xAAcAAAABwEBAAAAAAAAAAAAAAAAAQIDBAUGBwj/xABGEAACAQIDBQUEBwcCBQMFAAABAhEAAwQSIQUxQVFhBiJxgZETMqGxB0JSYpLB0RQjM3KCovDh8RUWQ7LSc8LiFzRTY5P/xAAZAQADAQEBAAAAAAAAAAAAAAABAgMABAX/xAAuEQACAgEDAgUBCAMAAAAAAAAAAQIRAxIhMUFRBBMiMmGRUnGhscHR4fAUQoH/2gAMAwEAAhEDEQA/ANiTTTNS2FJYV5w43mos1Ky021EwWahNEKOgAImjDUVFNAIqhRChNYwDQozRRWMHRgUVAUAiooZaKgaxhLCkZacNAGgEQoo4oTRzWMBRShSKOiYWKVTYNKmgAXNHNIoE1jCpoFqRNETWMLzUQakChNYw4GoBqbmlA1jDgNLDU1SwaIR0NFCkgUVEAdym2py8aZJogA7Ae8co57/hRItsjuXcx+9A/IVDulXuFGMREDnPH/Pzpq9gwN1DXQdNlwMEY1MeAn5UdvBniR6frVNh8Vct+6xjlvHpU63t4j37YPVTHwIp9UGbSx/EYUr4c/15Go8VOtbZssIMrOhBGnwqFHecTIVoB5jKrT5Fiv8AT5BWl0BQKIUcUKUIcUcUQNHMb6DdGoKaOon7epYqsd0kEkjeN4j0PgRSLmPUf9W0PEj9RSeYinlyJ0UMtQhiyRpds+n/AM6QcZG+9b9BH/fQ8yIfLkTyKTFM2cWToty0Z8P/ADp600gH5buRg0YzTBKDXIIowKOKFOIHloZaFCsYEqDqY8AST4AU7aNp9FfXk2hnwMGoWHJYueuWOQXQD5nzp82J3gHx1qTyU6ooobE39i+8KL9jPNfn/tTCKRuLDpmMehpi6176r/AfmKZZYA0Msf2KRoZPLd6a1EZYkRrUaztG+p7yhh4QfLh8KltjRd1EyAM2kc9/XTh0qlxa2YrTGxSZpRojQAAAUsCm2YKJJgczu+NQG2/YkqCzkEg5bbmCNDJyxWoKTZahaWoqtG2LXAsemR9PHu6edBdtDhbuHr3fzaaFpDLHJ70WgHSjqpfbsbrN0/gHzcUKOo2hmFxPbbFyYNsdMh/Wan7M7QY7ED91btnQkuQwQax72aBx9Kg9scEMPimCLKb4I565QTrIB+Va3YGLtezUIwIiZHzI4H9K7JrGldHPFzsxR209+7bW6LXduIVZFIEhwD3mJ0Kk69OtVmL7RYy3dYLfuDKSsEzEEiIYGul7U7P4fE95hDfbQwfPgfEietVO0+yLXNc1p24syMjNrvY22gtGk5dY1G+kTgmqRROTtNmW2d2+vLpftreHP+G481Ug/hHjV9gu2mFuGGz2idO+un4ln4xVTj+xVwCVRpHAFWnqNVCgcpmqG3sK6zFQhJBynQiD/WAfSmcISNujqVgLdXPaZXXmhDD1FWuFaF3AknWeHdUGsL2e+jm+e+bvs/8A02hvDPH5Gt1gtk37SKhzXfvFlLbhxhZHlNReOuGHV3Gr6sQQr5SfrZQY8jpVDtR8ZYBb2vtLe8stpRlH3lgwPvTHOK1NnZ90kjIVAO9isHqIJMeIFTLGymDSxSII3n0OmooQuL4NLc5x/wAw4gD+J/Yv6Umz2lxJ7ygso3l0VLcdXfLp4Gou18I2Fc27iBcpjecrLwKMwGYajqONbXBbLw1+zwdTy+HgfjNdUvLS4Odajn+29ojEGLi2iwEj2RzAanjGu8bj9Xxqtt4ZxuuAeKD9a6D/APT+0rFrdxtxAD6qJ3+7lJ0kanjzg1U4zsViUkplccADB/uqEmltHg7cbTXq5KzDbQZB3rFi4eYYKY8IbX0qZb2zh91ywyf0hh/br8Kq8Ts+9b/iWXHip+dRC0cCKi8cXyvxLq+jNfhb+EuaI1snlub8JhqssLhbx/d2bwta5lLJnERqgBYRz05GueEBt8HxFT9h3PZ4izlYqPaW5gkCMyzI3ERSRwJStP6gk24tM3uOsbQXW2MNcEbocN8bkfGs9/zPilYo9m2rDeCrgjxl9K6PnH+tQNrWLNwRcKg/VYkBh4E8Om6uuLgtmjhlF9GYA9t8Qu/Cz4Zv9ajn6QL905bOGGmrAln05ymTKOtT9rYAvbe2rLJ0DcN4+BGmnOmezWy7LWxavoysHm4CSFdj7pzLowjQLO/fTNY0roy1PYX2d7SvfxC23KD2mZT7MzAAJGudpOkbzvraLstBu9opHFbjr6w0HwqrPYjCMy3LOa0yEEG2eIMiQ0j4VeLYvKvvJcPUZZ374B13bhXneLx5G08XHY6Mbj/tyNphmG64SOTqDHgVg+Zmlezn/J/SkPjGX+JacD7SjOP7SW+FL/bFy5lM6HTj5jeN40rgcs8X6kWUY9BorH+frUfEBw4ysBmUzIkZhBB4bxI8hUrB4hVQH2LO5gu5yyTGuUMdF3wBFSTjLJ99Mv8AOhH90RXoYsaW9kpsqXXEcDZPiHHyJj41UYjbeIRirWbQYffYjygCtrYt2mErBHRiR86cOFtn6imNPdB+MV1wS6o55J9Gc32t2mxC2z+6smQZlmiAJMTHzrI29rXHOdTlMklFJFvdpoZGsAa11jtP2Yt37LC2AjDXu6Zuhg9Bw4cd1cuHZy/bLMLTxpvMT/UYU/pVYxi+EGEnF02SsN21dO7esrHQFSBrw3fLdWgwHazB3QBc7h5Osj4T8axd/CMCXa3dEQMrWiRoBuZVK753ndHKajWMTa4oB0gfPeONSngg+jOnG2/9kdcwmMsFf3dy0QOCsuniAdKFckxBSe47BeAgsPnprNFUv8SPdjOUk/5/k3+1MOcQbjX7ZDFmdSTl3L3E9nMkZREzBPjWaxGDQwVLIw3EaehBkep8K3DYa2Wn2VueYRQfIgTTY2XaLd5SQYPIr+HeOtUw+JXEiGbBW8TFLtrF2CB7RX/m1MeIgnzqfhu3F8Hv2kI+65B8gQZ8NK2Fvs+i6pE/fUMPyim8XdvWlJKgxxSIjwOo9Kq3B9P0Ib9yoXtqANbN3xgfmRVZje1dq62VUZbhjvGIjfByyR4j5VH29ihi4FxzlSXMfVG7UkacoAJJis/+7DD2QIiSGY6mOkwBA3a+NMscb2/MyfVnU8MptAFGbXT3jrwnfE8ZAq32b2hKKFvgtH/UVRMffQHf1SZ5LWMwfbNEtA4hD3h9SJDAsCILCRKg/wBXDSbzB7Uwt4A27qmdI3EHkwPu9CdDwmuV64dNizaluzbYTFJdGa24YDTQ7uhG8HoafC1jThIYOujjcw0aOUjWOh0qfZ21eTRglzqe63WSoIPkooxzRYNDKb6WsOGw6nLmi5HhmXfP9NctT2+HYQz2zwIYqY6MpEiDwMa13LE463fBUyrd0gHnMBgd3GqXFbFDSdD/ADAH/bxFXjkJuCMTgu2OOt8DcXgGthjHKbeVvUmrvDfSOR/GwzDmVzfJl/Ori1hLae+kddSPWpq4S1AIAjgYpHkg+g2l9yDhPpAwT73a2eTLJ/smqbtNtfDX2X2LK/1nXIyswlSO+yiJmOYkHhUbtPswYi8LeHhnAGcj3V36FoMt013Gs/tTBW8HcAIc3FZSwYQhTUNlaQW/DGhptCktmaM9MlaLT/i2FYx+xAZSB3rmRo/pBBPiatbO1LMAWcHPPuoP7tc1UFzDJ7RgygsGmT+tS7RKiFZ1EzGYx6E1xZGjvWN97NAmNJH/ANoB07sf9tGcUw93CqOuYKfglU/7deA7rAn7wkfCCKes7fYH97aIH2k7w8xoRUHrfH5h0JdCULXtZVkZJ10LTO8wwjSjTYScbt7wLH9adsbQs3xCuD0mGnwOtW2zsIzLpc7w0ZSDAPCNdxH58q68GdtaXszky4Vdoawy5RGcmNx+tHUjfUl8cyR3yZ5ifmCaM4V195ZH3T+Rpm5btOCDmBiDvBHxouMZP9hbaQ4224EM1vz/ANDVfiNrW8yFmBGYS0yo4ydf8map8X2XIXNnGXcDHMwNOetZTbmB/Zny3c7PAYZmOUg/ZKRpvGh3g6068PGS9zYI5XF24nXkxVomB3tASUBaJ55QY/2p0X7JbJ7QBjuUkT6b6zP0c45LmHKg99SZkk6EmInhHxJrVvJ0MEciJHoa4MmZYpaWi2i90yNe2UjawpPPj676jXMAw3XLo/luuB6ZqsMkDTTw/QzRS3P1H5/6UI+KgbQyqvHEr7l4/wBShh5htfQ0WFvXWzBlWYk5dx6hTuJ1nX5mrW5dP2Z8KjWVU3d+uWY3cYM/CunFl1uosSSrlEEsg9+0VPFgMsf1CPmaiX9jYW9JKq08SASf6tG/urTG3VficKlwkNaUn7TKJ9d9dOua6k/SZHE9g7DGVzIOS3BH96ufjQq9ubBSdAB4PcHwDxR03my+DVH5IeG7SYS42VWhjwYEepOnxqyW7xAEdP8ASuSXQ6yMneUklg2sTuIJ+VO4Xat+2QbWZI3wxIPMkEkfCoT8I+Ys6I5E1TOvWcSCY8vPhUt1kVzWz2pvXMq+xYGBma3JJMbwscTwHPfW/wBlX2e0pcEOQM0iPhwNNFSS9RGaXKIFrZFq291siRcVQwIB0kkiDpBJGnSmcZ2WwV8CLYtH7VmF9UjKfTzpXbgIMG0sQ0qQFPeMMOA3Dr4Vi9l7YxKqCGzLyuDUjmGBHxmqR1VcSbrqT9sdgrvs4tXFu5WZwPcfvBQRBJWdPteVYu/gr2GcEi5acbjDI3ip0PmK6Bh+2pWPa2WHVSCPRoNWI7X4K6MlxtDvW5bbL5yuWnU5LlGpGFwXbTFW4zNnA6AT0IjL5qAeZNazY/bizd0ug226BmB15AEj1PjVftrY2AugtYvJbbgpfuE9M2o8jHSnuweGFm47oiO6kIHJldxzMpB6rHQ0s445q2gxbTpGzUSUyd7XWNdDv3buFSWYz7p9KcXaoP8AGtg9R3o8jr6EnpTuztqYW82RGhx9RldG8lcAx1GlSx1VIaSt7kVweIrIdv8AZyiwXBykQR1khSvXfP8ASa6miAbvzqLtOwr2biMqlWR5BA+yT6zrTJ07A47HKvox21aR3tO0M+XKW4nWRPnp4V0fG7OtX0K3EV1IjUA+h3jyrk2H7P3dGBQHeCCTrz0qww+1cdhAS6+1tje6mCB13deHnTyi7uIFJNeo0OP+j+2dbN67bPDMfaKPWG/uqmxHZbG2fdFu+v3Wyv6Pp8TU3A/SRZMZ8y/zLPxSflWiwnanDXBIuD1/XX4VKT+0vr+5WMpL2swF68bf8a1ds/zocvk8QfIUFxKt7rA+Yn0NdPTGWyNHEf5w41ltubKsOyt+zI3tGy5lJRpylszZCJ3GpOGPoy8M0uGjNtB3geY/WtL2KANx4J7qRlkkQSIIk6RB/FpvqLhuz4TUq0cs5j4vU/ZBtWmLWRbzEZZNydJmIDHjU4uKd2Um9SqjUxwNQsdgQ+7R+B89xqsv7auoe9dsL0aJ/Km/+ZD9vDzwZSxPiBJE/CnWRHO8TDxRi0HIZgrBmRRJ0kExxgEmrMvYxdvQW71vUQQDEjUfaUx4Gs9Y2vaWA1wRKgklwdWCk6iDvn1qw2t2VtOxZHe1c+3bbKfHTh0q8Mlk549K3Kj/AJNuYZzcwN9rZO9LkMp5CQu4a7wakHa+0LP8bCrdXnZJJ8dB/wC2k3dn7Ss/wsWl1eC3VBPm2WTSF2vtNTD4Szc5FLqoPMPcJ84AozxQye5J/mJGbjwTcJ21wzHLcY2n4rcER58POKvExSMAyurA7ipBnwjzqh/4s9wZcTglHAg3rNwegpzZllLpi3bNpVLRBEAHfGWddfia4svgIJWm0Whm1OjQ4K9aaRnluI5RxG4+fSpgw1uZkTEeImaqb3sS3s2e3m4KSMw6Rv8ACkPgyvusw8Cfyp4aYU1ED36l21hOdD9kEc/Os5dwjGCSSeZOvrUrDYu9b4Zh1/XfVfOT5F8vsWL4A8/UfoaFRTttuNs+tCm1Q7gpiHvrwuHyc/KaZa+o0zeWY/rWRFi8CQ13Ifshc/8AdcUn1NNYnAF9DiLk/wDprFDWur/AZYpPg09zaNldC6COZFRru2lPuS3UCB6tAiqPC7BIOb9oIPRR+sCpq2iCEz3HzKSWYyoIIgCZAJ5DTSiskG6QrxyStk621oSzQ7MIbNDafZ10jpS/2y0IAA8Ao08KjLs7mw8Zp1dnjnVfSupHfsFe2iGUoJUHmoIHWJrn+2sTdt3mtpZtsJBD+yDEjgQcunpz310ezs6TGh89fSsDtc3buIuWoYKDlKKpLSN66CTzPjVsTT4Ela3ZnjcvXH1ieIUKI14hY61vuze07NizkvXAhkESI3gFhoOBn1FZHauzriCQj213ZSrLJ4mGAn40VnK9soRCmCDxUyvek8NSOXe6U2XGpKhseVnSNn7Rt3wTadXA3wdR4g6jzipoCnRh4T8xXEEL2XkZldSdQSGBHUbq1Gyu3Toct5farz0W4PTut5jzrkn4Z8xZZTXU6xhdpvbER7Qcie8PAnf5+tWgxS3UIUwSpEHRpKkRHHyrC7I7S4fEEKlyGP1HGVvAcG8jV0fdIIHnzqGucHUkPSa2I+GwYyjMpU8VgmOgI0PjNTsPh0+qdehE/Amr7BkPbQkTKqdRzApGJ2ZbbeKq3MSolBf2DhnkvYtsTvYoM34gJ+NU+2OyuEFslMLLblyFw07tSrT61o9qbHuZCLdxgN+8+k7wKx2LL2kuF5ZgDv6efxp8bb6glS6GTu7KS2ZZRbg7jcjdwKmSfCoGJ2iQxy3XM6bzAGnEgExAHrXVMP2NtvhUS4zMzgM9xDDEnvQCZGXcPd3AVntpfRiw1w10MPsXRlb8ayp/CKuskXsyemSexnUv5lQlZjf8YAnXdFWmHxOHE5luSDpB0I8A1RxsLEYdSL9i5p9dQGWOeZCVA8YpVrA+0E2iG+6DDfgOvpXDlSXOx6kZWtSLLD7Qwf1iEPJyw+JMGrO1YssJVUYcxDfGspcwjLoQR0Iiov7PlOZZU81MH1WKk8MZe2TFuRtbmzrTLGRdf81G4irjB3bhSWGogFllgSBEkRoYg8awWH2pft/Xzjk4k/iEH1mtV2H2tcu4kgoFHszmIYmdZUxAiO9z96nwwnF1dolkpouxdkTmUiJOu4czO6qi/t3Cgy2ItbuDhv8AtmtTtLZCXgdACQQdNCCIIYcRHnXG+2HZn9kfMAck7jqFI1gkzK+I1611wSbpnKzRbTxAKHElglsmFYiWcx9Vf9YFVOC2/Dfu3eYiCMsjSQsHQxrPjzrd7G2bh8fs+yGCXIthZ3sjhQGKneDOvXSsztX6N7yQbDq2XcGJUzJOkgrHSd861WaUlpYMUnjlqov8PsTDPaEIGVgGzE98zrmLDWdZqZgsG9pcq3nZRuFzvkDlmkMfMms3sfbVzBL7LGWbttZ7tzLKcyJGhEzumtFhdt4a77l+2SeGYA+YOteDljnxt7uvqjtjoeyoli9cG8Iw8SD8j86eTFjipHlPypAoKZbKDLRMDfHM8qnHxGXpv/wzxxDa+h+sKFNOmu6hVV4p/ZF8v5Od7M27ic4DWluK0w2YAaEjeN3nr6xWk2LtiziDlDi28wFaAT4a6j49BWOx2w8bYJBsXgGJn2feBHikgVS4q0VjOj22+9mUnXhmHLTyFerPw0JO6+gkcy01e/z+h2l9nEDUz4Uz+zxuP+DXXpXO9jdssVhxlB9sgnR5Jj+bf8Y6Vstk9sbGJYIymzcOkH3Z4d7gfHf1rmn4Zx3Q6m3ya2zYS4gYAwd45HiDPI1Hv7JAEpI8P0/SndmOBmWRvn8vyqwQzVY1JHPLZmO2ji79ptYZOBjd0MVnhiMuIN+YLNnzRorlQpzD7BAHgRO6uj7TwgZSSB161gcXgVQEqwgGI3RpPmII/SrwlWzJyV7muwePt4hArlZI1VoIPVTuYeFVO1OweGuSQjW25odJ55WBFZg2WTUSoPFdUPiuo899TsD2iv2dJzA7hqy+AVjKjwPlVU2haTIu0ew9zL76uw0DGUcqNysrSjEDTNmU8531itqbFuWTF221udxYd0+DAlT5Guw4TtUH0uYe54ohZfHgfQUp9pbPugo1xADoVfMo8wwAoqSYakvk4UcMRurU9ltoY0MqqHZDHvDTLrJVmI15DUVabT2DY/aIw2VhMhUcMsA65gZj3lAP3CYM1rNlY79n09khHEhe+PFjJfxMUk5xapjxj1Nbs+6vs0EjRV0ndoNKkG6Du18KrsFtOxe0IAbkwE+R4+tWaooGggdKi7H2GcTjFQa68gN58qxPaSwzAsy5Q8rH1ojf0relRyqg7T4Zmy5Fk7zOnT8hQj7rYJLYzGwu137MFsYoHIsKl4D6o0AccwIEj041ubGJV1DKQyncRqPUVjD2buMIb2ccjqPhTNrshdtS1i97N9/cZlBjgd4PmKeSg+GKtXVG+AHCoWN2LYva3LSMftRDfiWG+NYa72lx2EIGIRXBn3gATHJ7RK+oqxwX0kYdtLqXLZ4xDr4SIPwoaGHVXDLu52YQ6C48cFeHA8zD/wB1V2I7FKdzifAj4SfnVvs/tHhrwlLyHoTlPo8GrAYlDMMvkQfkam8MOxVZciOY7U2C9kkHdzIKqfBiADVv2Aw5W+8gj93p+Ibj5j1rR39uYfUG4rcDlBYeBIBHxquTaOHsktZsAEyJVQpImeW6daRel8lNUpRqjUl4EnQf5vrI7SuLexKKBmGbOeihDbnlqW0neFblFR7u1Ll3eDH2Z0H4QwPrUvYndYwkZj3jqSTHEkSTC+g4U3mKybxyobxOwrlq4b2Eueyc++kZrbxMZlMa9QQaA7ZXrEDF4VwPt2iGXxgkEeEmtN6UhgDwn4/OnWVrkk4diFgO1OBxAgXUBP1X7pPSHiaRtDsbgcRr7JVJ1z2+4fHuQD5g0Mb2ewt4fvLKeMZT6rFZHE7Fw9piLF3EWCDvR2irQcZcCS9PJK2l2ZuYIq1nFXDbnvIwBMb9DIkncBFTdk7Ru2WZyobPBZSdQY+q4BkRpB5cNaq7JuBgr4lroJ7pcHMCoJIBO+Rz5VYohIBK5TE5ZBaJiYBOnhNc2Woz25OmDejfqXadpEI7yEHpBHkdKFUQtg7vhrRUvms2lG5c67qj4zC2rqlLiZlO9SJX0OlYRrWLtKWD3VVQSc6yoA4ncY6zUB+21+0NbuHufysQfAgBv0rpqZyrSaPEfR5gmk289onWVYx+FpEVU4n6NScwXFDKd4Noz6rc/KntjdvQ4PthrIChdQd5nMQI8xVjd7XofdUk/wCfZB+VLKbjyVgpV6eCTsDY9/DsvtLqXcuk5WViNN+8E6DWtJ7SufYntZdnT2ajqdfnUYdpL7aBg3RVnXqADUXPbZFPKk3ubXa+0Vy5V7zTuHMcJ/yKrcBsdVJZzmZpzCBl1MxzMbqobW0r2mZ7i6QclkSR1m2a0WzWVlBI1OpWNRzleAmR5UVMEsbQ+mDsrMIBPDh6bqjbW2hbwtlroRe7GgAWZMRmg1a2oG4AeGhpw6qYOsaSdJrKYrRyzaPbjFtqiLbUiQSCx8cx0PpWWv7RuuSXOYkySd5J8NTXQO2IN22Q6w6TzkRvXfBHGqqx2MN3CC+hJbIXyFTDb5AI4wBHMz5d6qKRzJ3fwROx20Fa+A4AAUxH2pXXWSdJ0roL2LTkBbiljuG6Y4jnXD2UqwjoQetS8VfuMAxYkjLqSZEAwR6jXoOdRyeHUt06LxySfO51+9gSu8etScHte9ZgEe1t8pAuKPusdGHRo/mrnGwfpBxFkBL375Bwf3gOj7/Wa3my9r4bGAGy4D8bbaOD4bj4iueUMmP5Q1pmuwe0EuiUaYiRuInmDupvaOEa4yFbhTLmmApkHLoQwPLhBrNurW2nUHdI0qy2JtS4bi237wYMQ50aRrlMCDpPLdxoRmpML2JV3D3V3FGHhlP6fEUg4kA5WBVjwIif5TuPkauLg1pq7aBEEAjkd1PpQtmD7TbBxl1psXxk+w3dI/q1DD08657tvZN+w5W8wBAnVzBB4r0/Su04v92QNSpkA8iBMdelc77cXjdxNtVsm4bSliQpY5mEqGAkZVGVteNWxTadMSUb3RT7Axty1q+qEHKuYoWPNWif96s9ndpvaOUNnuj6jXGdiehMAfGsrjcQTqWOc8Tv9ak4aG4CWE68jvH4gaXNiXukXwT1rTHajYnE4hz+7S2gH2ve9SG/KnCuJ+1aHhbBPqY+VZP2bKIUsv8AKxHyNS7G2cRbEAh4/wDyAk/iBBPnNcTi37WvodjwTjyjUI2J43V//mP/ACpywt8Orl1dlnKpBVTKlSDB67+HXdVBh+1Rn95aIHNDPwMf4atMN2gsN/1Ap5P3fi2h8jUtOaLuvpQj08M1S7RfTuofBjO7kV/SpFvGDiCp5RUHY+0gNCZUnQ7xNX5sow3CrwlqOaa0kDE3ptuEYZyDlkaBo0J08K5jtlsVYuIb11XZwSFUn3ZiSAoGuoHgeVdXOzhEDy51mMVsK2+Lz3AH/dhQrblIJMgcZk7+XWujHPQ9yMlqWxzh9oObiuYEHgDA/OuhbERL1hHImZ1194EgweEEEVLv9ncMwIawkfdGU+RWKpdlJcwWdCrG3nJUndl3A5xKqTp3SBrNQ8ZWVXDZothtR0yL58Mp3gH+bU+u/wBaKkJjlYTMdDvo683XlWxbSif2r2qttDaye0e7KBOBka5uSgb45isZf2JhcP38Y+UkStiwpAjlmMufEuo8Kn9pbpTF2brGVJK68zETWt2rhLeItlHUMrD0PNTwNe5jdHFNemzk+0e02GACYXDm2BvLMWY8veJMg67zqaPA4+yiRdtPckk55zd2TEqSAAAKn7a+jt7Yz4dzcMmVgKw6gg6/DzrLYpXtHKwZHAykNvOm8AxofhFPKEZLYbFOtjc7Mx+Hfu2cgPIKFPwGtWebrXNmw2gIEQJzKRv0kmDz9KlbP21iEbLnzgRo4mfOZB864snhW7cX9TtWyXz2N8acw90owKmOB5R1rLjtcoID2COqv/7SvwmrnYu0reJnI0MNcjaGOY51zvDlx+qjXF2jXmy51lWEbwSPgZBokvkErOo4Hf8A6jrrRbHumCp4ajwqRi8Itzow3MN469R0rqSUlaOV2nRmtv4YsWP2hr4xFJ7A7UGT9juGLtnNl+/bJLAjqJiOUdYvVQkFHGo7rDh0YdDoaym2+zrsQ9ssl1NVdd4jw4V0QyJx0S5IyjT1Lgmbd+j6zeJZJtud+UArPMppHkRWNxvZHE2AcyG4mstb18yujbv962Gze21y3lTGJJ3F1EHxjcfKPDhWvweMtXlm26uOMHUcp5edPqa2ZoqvVFnn25hTwOYD1FRMpUyCQR5EeFegdqdm8Pfn2loEn60Q34119awu3Po7cS1hxcH2H0bycaHzinUzN3yii2J27vWhkvj2yfe98Do3HzrcdmtsJib9prTAwWlDAYAqRqJmBz3budcu2lsl7J/eW3Tgc47v9LjQitB9F5y7QtjUStzz7hMHppPlSyxxfqQybO3OaQaSXpF2+F3kCoWEhbcMWiTwZSOpmI9KqNmYkWsV3oy3lVM3J1JyeRBI8QKK/izi7uVP4NsyW+03ADoN/pUvHbMS4scefPxpWxo7EzavZ3DYkEXbKMT9YCH/ABLBrKYn6MLY/g33XkLihx6rlIq4wG3jZPssTOnu3N5j70b/AOYee6To7N9XUMjBlOoIMg+BFUvYFVujl+L7G4y1uRLw523ho6rcj4E1RYmbZy3Va23K4hU+RYa+VduLUm9bV1ysoZTwIkehqbhFnRDxWSO1nD3A9fSmntTXWMX2Mwdzda9mf/1MUH4VIX1FZ7H/AEbnfZxJHS4gI82SD8DWUOzH/wAy/cjCKCk5GZJ35SVnxiK6x2DxLPhUzOXILAMZkjMYmdd1YHHdkMeh/gi4B9a26n+1iD8K6D2MwTWcMiupVzqVO8EmYPhTNbbnPknGXtNExrOta9o76x3jB5btOtWe08UVTKn8VxCdOBc/dXf1MDjTVlAqhRuHz50kkmqZNPcZW44H71J+8mp8SONGoVx3CG6bj6b6fmmbuHVtSNeY0PwpKY1orMVsm2TqoHw+RFCphRhuuN5wfmKOm/v93Db7lbtnBLfRkbcdx5Hgao9l7fuYFvY4oFre5bokwOAbmOu+tPdstr48qi4nZvtFhlkHmP1povoyX3FxhMQl1Q1tgQdxBBB8CKTjcCl0ZbttXXkwBHlI0rEP2ZxGHJfCuyE6leB8QQQacs9rcZZ0xGHzAfWWR58V+VUTf3i7MsMT2AwjElc9rojaejA1VYr6NWg+yvjoGEerLp/bV3Y7bYdozBk8RI9RpVrh9uYd915J5EifQ60dTXIV8HO8V2Kxaf8ASDfeRxPoY+VRj2cxSmRYvSN2n5qd/Wus+3U7nHrSvaj7Q9aXVHudEc80uDG9jVxi3h7e3cClSMzaAaCJnj3QNK3dsTUJ8Sg3sJ6kfnUa9tMbkM+FI3HoI5OT3JGNcG7p9kD46fnR1FwwJ1/3J5k+m6pAapv5MRsds21eBDoD141QX+yjoc1i6VI3TII6ZlNasGhNPHI1sK4J7mZs4nadk+6t1esH4rB9Zp49pLw/iYHEKeduWHoQK0QNCm834No+SgTtCriGw2L1GoNgkefOo9q5YW4ty3hL4uLJUrhysEgg+8VU6E7+damhFbzvgCxlNc2hi39yyR1uOFj+lAZ9aj/8IvXiPb3ZXjbtjKD4mSTWhyUeWlc2xlGhnDWAghQFHAAQKccUGU86OkGGb+HW4uV1DDkfyPCqhdiXLLF8NdKzqUbcfEwQfEgnrV5FA0baNwV//GryfxMMx5m2ZHkIIjxIqRY7S2G0PtFPIoSf7M1P6UGIO/Xxo2bYdXalo7nHoR8CKJtrWhvcfH9Kj+yX7K+go/ZqNyj0o6haG73aK2B+7S9dPJLTAfiuBV+NRWxeKvSAowy/akXLvksZF8SWqxz0U1tQKI+Bwa2gYkltWdjmdjzZjqfDcOEVJpWlJpQhNPKktNKoEULCMMKFA0VOKT71MkU/cFNxWMNxSWtht4Bp2ktWAV+I2LZffbWecCfjUG92XsndK/H51dzRFqNs1Iz/APyqg3MfhNPWezqje5PUj/WKuSaKg5MbYgWtjIOLesfKplrDKu4D505NHS7syA1Jo2pJNBoIoCKUrUkGgtagjlCaKksDWo1juajmmlpQrUYXNAmk0qKKRgiaE0IoorUAFEaMUK1GE0U0qikUQBUDR0U0QAApUUmaGfx/zwoBACRupyd/r/n+cKbBo5oUGxVA7qE0Aa1AGWWhSnejptjEtzvpqjoURRFETQoVjBURoUKBgmNFQoVggU0uhQpWYI0RFChWCCKEUdCigWFJoTQoVjWCjmhQrGsGahmoUKZGDDUcUKFEFhRSstChQCJYUWWhQrAAFoilHQo0YTkoezo6FCjWEUPOiKdaFCgYXFH7OhQohsjtaoUKFK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data:image/jpeg;base64,/9j/4AAQSkZJRgABAQAAAQABAAD/2wCEAAkGBxQSEhUUExQWFhUXGBcXGBcYGB0eGBwYHRcYFxoXGBgYHCggHBwlHBwYITEhJSksLi4uGB80ODMsNygtLiwBCgoKDg0OGhAQGy8kHyQsLCw0Ny8sNCwsLCwsLCwsLCwsLywsLCwsLCwsLCwsLCwsLCwsLCwsLCwsLCwsLCwsLP/AABEIALYBFQMBIgACEQEDEQH/xAAcAAAABwEBAAAAAAAAAAAAAAAAAQIDBAUGBwj/xABGEAACAQIDBQUEBwcCBQMFAAABAhEAAwQSIQUxQVFhBiJxgZETMqGxB0JSYpLB0RQjM3KCovDh8RUWQ7LSc8LiFzRTY5P/xAAZAQADAQEBAAAAAAAAAAAAAAABAgMABAX/xAAuEQACAgEDAgUBCAMAAAAAAAAAAQIRAxIhMUFRBBMiMmGRUnGhscHR4fAUQoH/2gAMAwEAAhEDEQA/ANiTTTNS2FJYV5w43mos1Ky021EwWahNEKOgAImjDUVFNAIqhRChNYwDQozRRWMHRgUVAUAiooZaKgaxhLCkZacNAGgEQoo4oTRzWMBRShSKOiYWKVTYNKmgAXNHNIoE1jCpoFqRNETWMLzUQakChNYw4GoBqbmlA1jDgNLDU1SwaIR0NFCkgUVEAdym2py8aZJogA7Ae8co57/hRItsjuXcx+9A/IVDulXuFGMREDnPH/Pzpq9gwN1DXQdNlwMEY1MeAn5UdvBniR6frVNh8Vct+6xjlvHpU63t4j37YPVTHwIp9UGbSx/EYUr4c/15Go8VOtbZssIMrOhBGnwqFHecTIVoB5jKrT5Fiv8AT5BWl0BQKIUcUKUIcUcUQNHMb6DdGoKaOon7epYqsd0kEkjeN4j0PgRSLmPUf9W0PEj9RSeYinlyJ0UMtQhiyRpds+n/AM6QcZG+9b9BH/fQ8yIfLkTyKTFM2cWToty0Z8P/ADp600gH5buRg0YzTBKDXIIowKOKFOIHloZaFCsYEqDqY8AST4AU7aNp9FfXk2hnwMGoWHJYueuWOQXQD5nzp82J3gHx1qTyU6ooobE39i+8KL9jPNfn/tTCKRuLDpmMehpi6176r/AfmKZZYA0Msf2KRoZPLd6a1EZYkRrUaztG+p7yhh4QfLh8KltjRd1EyAM2kc9/XTh0qlxa2YrTGxSZpRojQAAAUsCm2YKJJgczu+NQG2/YkqCzkEg5bbmCNDJyxWoKTZahaWoqtG2LXAsemR9PHu6edBdtDhbuHr3fzaaFpDLHJ70WgHSjqpfbsbrN0/gHzcUKOo2hmFxPbbFyYNsdMh/Wan7M7QY7ED91btnQkuQwQax72aBx9Kg9scEMPimCLKb4I565QTrIB+Va3YGLtezUIwIiZHzI4H9K7JrGldHPFzsxR209+7bW6LXduIVZFIEhwD3mJ0Kk69OtVmL7RYy3dYLfuDKSsEzEEiIYGul7U7P4fE95hDfbQwfPgfEietVO0+yLXNc1p24syMjNrvY22gtGk5dY1G+kTgmqRROTtNmW2d2+vLpftreHP+G481Ug/hHjV9gu2mFuGGz2idO+un4ln4xVTj+xVwCVRpHAFWnqNVCgcpmqG3sK6zFQhJBynQiD/WAfSmcISNujqVgLdXPaZXXmhDD1FWuFaF3AknWeHdUGsL2e+jm+e+bvs/8A02hvDPH5Gt1gtk37SKhzXfvFlLbhxhZHlNReOuGHV3Gr6sQQr5SfrZQY8jpVDtR8ZYBb2vtLe8stpRlH3lgwPvTHOK1NnZ90kjIVAO9isHqIJMeIFTLGymDSxSII3n0OmooQuL4NLc5x/wAw4gD+J/Yv6Umz2lxJ7ygso3l0VLcdXfLp4Gou18I2Fc27iBcpjecrLwKMwGYajqONbXBbLw1+zwdTy+HgfjNdUvLS4Odajn+29ojEGLi2iwEj2RzAanjGu8bj9Xxqtt4ZxuuAeKD9a6D/APT+0rFrdxtxAD6qJ3+7lJ0kanjzg1U4zsViUkplccADB/uqEmltHg7cbTXq5KzDbQZB3rFi4eYYKY8IbX0qZb2zh91ywyf0hh/br8Kq8Ts+9b/iWXHip+dRC0cCKi8cXyvxLq+jNfhb+EuaI1snlub8JhqssLhbx/d2bwta5lLJnERqgBYRz05GueEBt8HxFT9h3PZ4izlYqPaW5gkCMyzI3ERSRwJStP6gk24tM3uOsbQXW2MNcEbocN8bkfGs9/zPilYo9m2rDeCrgjxl9K6PnH+tQNrWLNwRcKg/VYkBh4E8Om6uuLgtmjhlF9GYA9t8Qu/Cz4Zv9ajn6QL905bOGGmrAln05ymTKOtT9rYAvbe2rLJ0DcN4+BGmnOmezWy7LWxavoysHm4CSFdj7pzLowjQLO/fTNY0roy1PYX2d7SvfxC23KD2mZT7MzAAJGudpOkbzvraLstBu9opHFbjr6w0HwqrPYjCMy3LOa0yEEG2eIMiQ0j4VeLYvKvvJcPUZZ374B13bhXneLx5G08XHY6Mbj/tyNphmG64SOTqDHgVg+Zmlezn/J/SkPjGX+JacD7SjOP7SW+FL/bFy5lM6HTj5jeN40rgcs8X6kWUY9BorH+frUfEBw4ysBmUzIkZhBB4bxI8hUrB4hVQH2LO5gu5yyTGuUMdF3wBFSTjLJ99Mv8AOhH90RXoYsaW9kpsqXXEcDZPiHHyJj41UYjbeIRirWbQYffYjygCtrYt2mErBHRiR86cOFtn6imNPdB+MV1wS6o55J9Gc32t2mxC2z+6smQZlmiAJMTHzrI29rXHOdTlMklFJFvdpoZGsAa11jtP2Yt37LC2AjDXu6Zuhg9Bw4cd1cuHZy/bLMLTxpvMT/UYU/pVYxi+EGEnF02SsN21dO7esrHQFSBrw3fLdWgwHazB3QBc7h5Osj4T8axd/CMCXa3dEQMrWiRoBuZVK753ndHKajWMTa4oB0gfPeONSngg+jOnG2/9kdcwmMsFf3dy0QOCsuniAdKFckxBSe47BeAgsPnprNFUv8SPdjOUk/5/k3+1MOcQbjX7ZDFmdSTl3L3E9nMkZREzBPjWaxGDQwVLIw3EaehBkep8K3DYa2Wn2VueYRQfIgTTY2XaLd5SQYPIr+HeOtUw+JXEiGbBW8TFLtrF2CB7RX/m1MeIgnzqfhu3F8Hv2kI+65B8gQZ8NK2Fvs+i6pE/fUMPyim8XdvWlJKgxxSIjwOo9Kq3B9P0Ib9yoXtqANbN3xgfmRVZje1dq62VUZbhjvGIjfByyR4j5VH29ihi4FxzlSXMfVG7UkacoAJJis/+7DD2QIiSGY6mOkwBA3a+NMscb2/MyfVnU8MptAFGbXT3jrwnfE8ZAq32b2hKKFvgtH/UVRMffQHf1SZ5LWMwfbNEtA4hD3h9SJDAsCILCRKg/wBXDSbzB7Uwt4A27qmdI3EHkwPu9CdDwmuV64dNizaluzbYTFJdGa24YDTQ7uhG8HoafC1jThIYOujjcw0aOUjWOh0qfZ21eTRglzqe63WSoIPkooxzRYNDKb6WsOGw6nLmi5HhmXfP9NctT2+HYQz2zwIYqY6MpEiDwMa13LE463fBUyrd0gHnMBgd3GqXFbFDSdD/ADAH/bxFXjkJuCMTgu2OOt8DcXgGthjHKbeVvUmrvDfSOR/GwzDmVzfJl/Ori1hLae+kddSPWpq4S1AIAjgYpHkg+g2l9yDhPpAwT73a2eTLJ/smqbtNtfDX2X2LK/1nXIyswlSO+yiJmOYkHhUbtPswYi8LeHhnAGcj3V36FoMt013Gs/tTBW8HcAIc3FZSwYQhTUNlaQW/DGhptCktmaM9MlaLT/i2FYx+xAZSB3rmRo/pBBPiatbO1LMAWcHPPuoP7tc1UFzDJ7RgygsGmT+tS7RKiFZ1EzGYx6E1xZGjvWN97NAmNJH/ANoB07sf9tGcUw93CqOuYKfglU/7deA7rAn7wkfCCKes7fYH97aIH2k7w8xoRUHrfH5h0JdCULXtZVkZJ10LTO8wwjSjTYScbt7wLH9adsbQs3xCuD0mGnwOtW2zsIzLpc7w0ZSDAPCNdxH58q68GdtaXszky4Vdoawy5RGcmNx+tHUjfUl8cyR3yZ5ifmCaM4V195ZH3T+Rpm5btOCDmBiDvBHxouMZP9hbaQ4224EM1vz/ANDVfiNrW8yFmBGYS0yo4ydf8map8X2XIXNnGXcDHMwNOetZTbmB/Zny3c7PAYZmOUg/ZKRpvGh3g6068PGS9zYI5XF24nXkxVomB3tASUBaJ55QY/2p0X7JbJ7QBjuUkT6b6zP0c45LmHKg99SZkk6EmInhHxJrVvJ0MEciJHoa4MmZYpaWi2i90yNe2UjawpPPj676jXMAw3XLo/luuB6ZqsMkDTTw/QzRS3P1H5/6UI+KgbQyqvHEr7l4/wBShh5htfQ0WFvXWzBlWYk5dx6hTuJ1nX5mrW5dP2Z8KjWVU3d+uWY3cYM/CunFl1uosSSrlEEsg9+0VPFgMsf1CPmaiX9jYW9JKq08SASf6tG/urTG3VficKlwkNaUn7TKJ9d9dOua6k/SZHE9g7DGVzIOS3BH96ufjQq9ubBSdAB4PcHwDxR03my+DVH5IeG7SYS42VWhjwYEepOnxqyW7xAEdP8ASuSXQ6yMneUklg2sTuIJ+VO4Xat+2QbWZI3wxIPMkEkfCoT8I+Ys6I5E1TOvWcSCY8vPhUt1kVzWz2pvXMq+xYGBma3JJMbwscTwHPfW/wBlX2e0pcEOQM0iPhwNNFSS9RGaXKIFrZFq291siRcVQwIB0kkiDpBJGnSmcZ2WwV8CLYtH7VmF9UjKfTzpXbgIMG0sQ0qQFPeMMOA3Dr4Vi9l7YxKqCGzLyuDUjmGBHxmqR1VcSbrqT9sdgrvs4tXFu5WZwPcfvBQRBJWdPteVYu/gr2GcEi5acbjDI3ip0PmK6Bh+2pWPa2WHVSCPRoNWI7X4K6MlxtDvW5bbL5yuWnU5LlGpGFwXbTFW4zNnA6AT0IjL5qAeZNazY/bizd0ug226BmB15AEj1PjVftrY2AugtYvJbbgpfuE9M2o8jHSnuweGFm47oiO6kIHJldxzMpB6rHQ0s445q2gxbTpGzUSUyd7XWNdDv3buFSWYz7p9KcXaoP8AGtg9R3o8jr6EnpTuztqYW82RGhx9RldG8lcAx1GlSx1VIaSt7kVweIrIdv8AZyiwXBykQR1khSvXfP8ASa6miAbvzqLtOwr2biMqlWR5BA+yT6zrTJ07A47HKvox21aR3tO0M+XKW4nWRPnp4V0fG7OtX0K3EV1IjUA+h3jyrk2H7P3dGBQHeCCTrz0qww+1cdhAS6+1tje6mCB13deHnTyi7uIFJNeo0OP+j+2dbN67bPDMfaKPWG/uqmxHZbG2fdFu+v3Wyv6Pp8TU3A/SRZMZ8y/zLPxSflWiwnanDXBIuD1/XX4VKT+0vr+5WMpL2swF68bf8a1ds/zocvk8QfIUFxKt7rA+Yn0NdPTGWyNHEf5w41ltubKsOyt+zI3tGy5lJRpylszZCJ3GpOGPoy8M0uGjNtB3geY/WtL2KANx4J7qRlkkQSIIk6RB/FpvqLhuz4TUq0cs5j4vU/ZBtWmLWRbzEZZNydJmIDHjU4uKd2Um9SqjUxwNQsdgQ+7R+B89xqsv7auoe9dsL0aJ/Km/+ZD9vDzwZSxPiBJE/CnWRHO8TDxRi0HIZgrBmRRJ0kExxgEmrMvYxdvQW71vUQQDEjUfaUx4Gs9Y2vaWA1wRKgklwdWCk6iDvn1qw2t2VtOxZHe1c+3bbKfHTh0q8Mlk549K3Kj/AJNuYZzcwN9rZO9LkMp5CQu4a7wakHa+0LP8bCrdXnZJJ8dB/wC2k3dn7Ss/wsWl1eC3VBPm2WTSF2vtNTD4Szc5FLqoPMPcJ84AozxQye5J/mJGbjwTcJ21wzHLcY2n4rcER58POKvExSMAyurA7ipBnwjzqh/4s9wZcTglHAg3rNwegpzZllLpi3bNpVLRBEAHfGWddfia4svgIJWm0Whm1OjQ4K9aaRnluI5RxG4+fSpgw1uZkTEeImaqb3sS3s2e3m4KSMw6Rv8ACkPgyvusw8Cfyp4aYU1ED36l21hOdD9kEc/Os5dwjGCSSeZOvrUrDYu9b4Zh1/XfVfOT5F8vsWL4A8/UfoaFRTttuNs+tCm1Q7gpiHvrwuHyc/KaZa+o0zeWY/rWRFi8CQ13Ifshc/8AdcUn1NNYnAF9DiLk/wDprFDWur/AZYpPg09zaNldC6COZFRru2lPuS3UCB6tAiqPC7BIOb9oIPRR+sCpq2iCEz3HzKSWYyoIIgCZAJ5DTSiskG6QrxyStk621oSzQ7MIbNDafZ10jpS/2y0IAA8Ao08KjLs7mw8Zp1dnjnVfSupHfsFe2iGUoJUHmoIHWJrn+2sTdt3mtpZtsJBD+yDEjgQcunpz310ezs6TGh89fSsDtc3buIuWoYKDlKKpLSN66CTzPjVsTT4Ela3ZnjcvXH1ieIUKI14hY61vuze07NizkvXAhkESI3gFhoOBn1FZHauzriCQj213ZSrLJ4mGAn40VnK9soRCmCDxUyvek8NSOXe6U2XGpKhseVnSNn7Rt3wTadXA3wdR4g6jzipoCnRh4T8xXEEL2XkZldSdQSGBHUbq1Gyu3Toct5farz0W4PTut5jzrkn4Z8xZZTXU6xhdpvbER7Qcie8PAnf5+tWgxS3UIUwSpEHRpKkRHHyrC7I7S4fEEKlyGP1HGVvAcG8jV0fdIIHnzqGucHUkPSa2I+GwYyjMpU8VgmOgI0PjNTsPh0+qdehE/Amr7BkPbQkTKqdRzApGJ2ZbbeKq3MSolBf2DhnkvYtsTvYoM34gJ+NU+2OyuEFslMLLblyFw07tSrT61o9qbHuZCLdxgN+8+k7wKx2LL2kuF5ZgDv6efxp8bb6glS6GTu7KS2ZZRbg7jcjdwKmSfCoGJ2iQxy3XM6bzAGnEgExAHrXVMP2NtvhUS4zMzgM9xDDEnvQCZGXcPd3AVntpfRiw1w10MPsXRlb8ayp/CKuskXsyemSexnUv5lQlZjf8YAnXdFWmHxOHE5luSDpB0I8A1RxsLEYdSL9i5p9dQGWOeZCVA8YpVrA+0E2iG+6DDfgOvpXDlSXOx6kZWtSLLD7Qwf1iEPJyw+JMGrO1YssJVUYcxDfGspcwjLoQR0Iiov7PlOZZU81MH1WKk8MZe2TFuRtbmzrTLGRdf81G4irjB3bhSWGogFllgSBEkRoYg8awWH2pft/Xzjk4k/iEH1mtV2H2tcu4kgoFHszmIYmdZUxAiO9z96nwwnF1dolkpouxdkTmUiJOu4czO6qi/t3Cgy2ItbuDhv8AtmtTtLZCXgdACQQdNCCIIYcRHnXG+2HZn9kfMAck7jqFI1gkzK+I1611wSbpnKzRbTxAKHElglsmFYiWcx9Vf9YFVOC2/Dfu3eYiCMsjSQsHQxrPjzrd7G2bh8fs+yGCXIthZ3sjhQGKneDOvXSsztX6N7yQbDq2XcGJUzJOkgrHSd861WaUlpYMUnjlqov8PsTDPaEIGVgGzE98zrmLDWdZqZgsG9pcq3nZRuFzvkDlmkMfMms3sfbVzBL7LGWbttZ7tzLKcyJGhEzumtFhdt4a77l+2SeGYA+YOteDljnxt7uvqjtjoeyoli9cG8Iw8SD8j86eTFjipHlPypAoKZbKDLRMDfHM8qnHxGXpv/wzxxDa+h+sKFNOmu6hVV4p/ZF8v5Od7M27ic4DWluK0w2YAaEjeN3nr6xWk2LtiziDlDi28wFaAT4a6j49BWOx2w8bYJBsXgGJn2feBHikgVS4q0VjOj22+9mUnXhmHLTyFerPw0JO6+gkcy01e/z+h2l9nEDUz4Uz+zxuP+DXXpXO9jdssVhxlB9sgnR5Jj+bf8Y6Vstk9sbGJYIymzcOkH3Z4d7gfHf1rmn4Zx3Q6m3ya2zYS4gYAwd45HiDPI1Hv7JAEpI8P0/SndmOBmWRvn8vyqwQzVY1JHPLZmO2ji79ptYZOBjd0MVnhiMuIN+YLNnzRorlQpzD7BAHgRO6uj7TwgZSSB161gcXgVQEqwgGI3RpPmII/SrwlWzJyV7muwePt4hArlZI1VoIPVTuYeFVO1OweGuSQjW25odJ55WBFZg2WTUSoPFdUPiuo899TsD2iv2dJzA7hqy+AVjKjwPlVU2haTIu0ew9zL76uw0DGUcqNysrSjEDTNmU8531itqbFuWTF221udxYd0+DAlT5Guw4TtUH0uYe54ohZfHgfQUp9pbPugo1xADoVfMo8wwAoqSYakvk4UcMRurU9ltoY0MqqHZDHvDTLrJVmI15DUVabT2DY/aIw2VhMhUcMsA65gZj3lAP3CYM1rNlY79n09khHEhe+PFjJfxMUk5xapjxj1Nbs+6vs0EjRV0ndoNKkG6Du18KrsFtOxe0IAbkwE+R4+tWaooGggdKi7H2GcTjFQa68gN58qxPaSwzAsy5Q8rH1ojf0relRyqg7T4Zmy5Fk7zOnT8hQj7rYJLYzGwu137MFsYoHIsKl4D6o0AccwIEj041ubGJV1DKQyncRqPUVjD2buMIb2ccjqPhTNrshdtS1i97N9/cZlBjgd4PmKeSg+GKtXVG+AHCoWN2LYva3LSMftRDfiWG+NYa72lx2EIGIRXBn3gATHJ7RK+oqxwX0kYdtLqXLZ4xDr4SIPwoaGHVXDLu52YQ6C48cFeHA8zD/wB1V2I7FKdzifAj4SfnVvs/tHhrwlLyHoTlPo8GrAYlDMMvkQfkam8MOxVZciOY7U2C9kkHdzIKqfBiADVv2Aw5W+8gj93p+Ibj5j1rR39uYfUG4rcDlBYeBIBHxquTaOHsktZsAEyJVQpImeW6daRel8lNUpRqjUl4EnQf5vrI7SuLexKKBmGbOeihDbnlqW0neFblFR7u1Ll3eDH2Z0H4QwPrUvYndYwkZj3jqSTHEkSTC+g4U3mKybxyobxOwrlq4b2Eueyc++kZrbxMZlMa9QQaA7ZXrEDF4VwPt2iGXxgkEeEmtN6UhgDwn4/OnWVrkk4diFgO1OBxAgXUBP1X7pPSHiaRtDsbgcRr7JVJ1z2+4fHuQD5g0Mb2ewt4fvLKeMZT6rFZHE7Fw9piLF3EWCDvR2irQcZcCS9PJK2l2ZuYIq1nFXDbnvIwBMb9DIkncBFTdk7Ru2WZyobPBZSdQY+q4BkRpB5cNaq7JuBgr4lroJ7pcHMCoJIBO+Rz5VYohIBK5TE5ZBaJiYBOnhNc2Woz25OmDejfqXadpEI7yEHpBHkdKFUQtg7vhrRUvms2lG5c67qj4zC2rqlLiZlO9SJX0OlYRrWLtKWD3VVQSc6yoA4ncY6zUB+21+0NbuHufysQfAgBv0rpqZyrSaPEfR5gmk289onWVYx+FpEVU4n6NScwXFDKd4Noz6rc/KntjdvQ4PthrIChdQd5nMQI8xVjd7XofdUk/wCfZB+VLKbjyVgpV6eCTsDY9/DsvtLqXcuk5WViNN+8E6DWtJ7SufYntZdnT2ajqdfnUYdpL7aBg3RVnXqADUXPbZFPKk3ubXa+0Vy5V7zTuHMcJ/yKrcBsdVJZzmZpzCBl1MxzMbqobW0r2mZ7i6QclkSR1m2a0WzWVlBI1OpWNRzleAmR5UVMEsbQ+mDsrMIBPDh6bqjbW2hbwtlroRe7GgAWZMRmg1a2oG4AeGhpw6qYOsaSdJrKYrRyzaPbjFtqiLbUiQSCx8cx0PpWWv7RuuSXOYkySd5J8NTXQO2IN22Q6w6TzkRvXfBHGqqx2MN3CC+hJbIXyFTDb5AI4wBHMz5d6qKRzJ3fwROx20Fa+A4AAUxH2pXXWSdJ0roL2LTkBbiljuG6Y4jnXD2UqwjoQetS8VfuMAxYkjLqSZEAwR6jXoOdRyeHUt06LxySfO51+9gSu8etScHte9ZgEe1t8pAuKPusdGHRo/mrnGwfpBxFkBL375Bwf3gOj7/Wa3my9r4bGAGy4D8bbaOD4bj4iueUMmP5Q1pmuwe0EuiUaYiRuInmDupvaOEa4yFbhTLmmApkHLoQwPLhBrNurW2nUHdI0qy2JtS4bi237wYMQ50aRrlMCDpPLdxoRmpML2JV3D3V3FGHhlP6fEUg4kA5WBVjwIif5TuPkauLg1pq7aBEEAjkd1PpQtmD7TbBxl1psXxk+w3dI/q1DD08657tvZN+w5W8wBAnVzBB4r0/Su04v92QNSpkA8iBMdelc77cXjdxNtVsm4bSliQpY5mEqGAkZVGVteNWxTadMSUb3RT7Axty1q+qEHKuYoWPNWif96s9ndpvaOUNnuj6jXGdiehMAfGsrjcQTqWOc8Tv9ak4aG4CWE68jvH4gaXNiXukXwT1rTHajYnE4hz+7S2gH2ve9SG/KnCuJ+1aHhbBPqY+VZP2bKIUsv8AKxHyNS7G2cRbEAh4/wDyAk/iBBPnNcTi37WvodjwTjyjUI2J43V//mP/ACpywt8Orl1dlnKpBVTKlSDB67+HXdVBh+1Rn95aIHNDPwMf4atMN2gsN/1Ap5P3fi2h8jUtOaLuvpQj08M1S7RfTuofBjO7kV/SpFvGDiCp5RUHY+0gNCZUnQ7xNX5sow3CrwlqOaa0kDE3ptuEYZyDlkaBo0J08K5jtlsVYuIb11XZwSFUn3ZiSAoGuoHgeVdXOzhEDy51mMVsK2+Lz3AH/dhQrblIJMgcZk7+XWujHPQ9yMlqWxzh9oObiuYEHgDA/OuhbERL1hHImZ1194EgweEEEVLv9ncMwIawkfdGU+RWKpdlJcwWdCrG3nJUndl3A5xKqTp3SBrNQ8ZWVXDZothtR0yL58Mp3gH+bU+u/wBaKkJjlYTMdDvo683XlWxbSif2r2qttDaye0e7KBOBka5uSgb45isZf2JhcP38Y+UkStiwpAjlmMufEuo8Kn9pbpTF2brGVJK68zETWt2rhLeItlHUMrD0PNTwNe5jdHFNemzk+0e02GACYXDm2BvLMWY8veJMg67zqaPA4+yiRdtPckk55zd2TEqSAAAKn7a+jt7Yz4dzcMmVgKw6gg6/DzrLYpXtHKwZHAykNvOm8AxofhFPKEZLYbFOtjc7Mx+Hfu2cgPIKFPwGtWebrXNmw2gIEQJzKRv0kmDz9KlbP21iEbLnzgRo4mfOZB864snhW7cX9TtWyXz2N8acw90owKmOB5R1rLjtcoID2COqv/7SvwmrnYu0reJnI0MNcjaGOY51zvDlx+qjXF2jXmy51lWEbwSPgZBokvkErOo4Hf8A6jrrRbHumCp4ajwqRi8Itzow3MN469R0rqSUlaOV2nRmtv4YsWP2hr4xFJ7A7UGT9juGLtnNl+/bJLAjqJiOUdYvVQkFHGo7rDh0YdDoaym2+zrsQ9ssl1NVdd4jw4V0QyJx0S5IyjT1Lgmbd+j6zeJZJtud+UArPMppHkRWNxvZHE2AcyG4mstb18yujbv962Gze21y3lTGJJ3F1EHxjcfKPDhWvweMtXlm26uOMHUcp5edPqa2ZoqvVFnn25hTwOYD1FRMpUyCQR5EeFegdqdm8Pfn2loEn60Q34119awu3Po7cS1hxcH2H0bycaHzinUzN3yii2J27vWhkvj2yfe98Do3HzrcdmtsJib9prTAwWlDAYAqRqJmBz3budcu2lsl7J/eW3Tgc47v9LjQitB9F5y7QtjUStzz7hMHppPlSyxxfqQybO3OaQaSXpF2+F3kCoWEhbcMWiTwZSOpmI9KqNmYkWsV3oy3lVM3J1JyeRBI8QKK/izi7uVP4NsyW+03ADoN/pUvHbMS4scefPxpWxo7EzavZ3DYkEXbKMT9YCH/ABLBrKYn6MLY/g33XkLihx6rlIq4wG3jZPssTOnu3N5j70b/AOYee6To7N9XUMjBlOoIMg+BFUvYFVujl+L7G4y1uRLw523ho6rcj4E1RYmbZy3Va23K4hU+RYa+VduLUm9bV1ysoZTwIkehqbhFnRDxWSO1nD3A9fSmntTXWMX2Mwdzda9mf/1MUH4VIX1FZ7H/AEbnfZxJHS4gI82SD8DWUOzH/wAy/cjCKCk5GZJ35SVnxiK6x2DxLPhUzOXILAMZkjMYmdd1YHHdkMeh/gi4B9a26n+1iD8K6D2MwTWcMiupVzqVO8EmYPhTNbbnPknGXtNExrOta9o76x3jB5btOtWe08UVTKn8VxCdOBc/dXf1MDjTVlAqhRuHz50kkmqZNPcZW44H71J+8mp8SONGoVx3CG6bj6b6fmmbuHVtSNeY0PwpKY1orMVsm2TqoHw+RFCphRhuuN5wfmKOm/v93Db7lbtnBLfRkbcdx5Hgao9l7fuYFvY4oFre5bokwOAbmOu+tPdstr48qi4nZvtFhlkHmP1povoyX3FxhMQl1Q1tgQdxBBB8CKTjcCl0ZbttXXkwBHlI0rEP2ZxGHJfCuyE6leB8QQQacs9rcZZ0xGHzAfWWR58V+VUTf3i7MsMT2AwjElc9rojaejA1VYr6NWg+yvjoGEerLp/bV3Y7bYdozBk8RI9RpVrh9uYd915J5EifQ60dTXIV8HO8V2Kxaf8ASDfeRxPoY+VRj2cxSmRYvSN2n5qd/Wus+3U7nHrSvaj7Q9aXVHudEc80uDG9jVxi3h7e3cClSMzaAaCJnj3QNK3dsTUJ8Sg3sJ6kfnUa9tMbkM+FI3HoI5OT3JGNcG7p9kD46fnR1FwwJ1/3J5k+m6pAapv5MRsds21eBDoD141QX+yjoc1i6VI3TII6ZlNasGhNPHI1sK4J7mZs4nadk+6t1esH4rB9Zp49pLw/iYHEKeduWHoQK0QNCm834No+SgTtCriGw2L1GoNgkefOo9q5YW4ty3hL4uLJUrhysEgg+8VU6E7+damhFbzvgCxlNc2hi39yyR1uOFj+lAZ9aj/8IvXiPb3ZXjbtjKD4mSTWhyUeWlc2xlGhnDWAghQFHAAQKccUGU86OkGGb+HW4uV1DDkfyPCqhdiXLLF8NdKzqUbcfEwQfEgnrV5FA0baNwV//GryfxMMx5m2ZHkIIjxIqRY7S2G0PtFPIoSf7M1P6UGIO/Xxo2bYdXalo7nHoR8CKJtrWhvcfH9Kj+yX7K+go/ZqNyj0o6haG73aK2B+7S9dPJLTAfiuBV+NRWxeKvSAowy/akXLvksZF8SWqxz0U1tQKI+Bwa2gYkltWdjmdjzZjqfDcOEVJpWlJpQhNPKktNKoEULCMMKFA0VOKT71MkU/cFNxWMNxSWtht4Bp2ktWAV+I2LZffbWecCfjUG92XsndK/H51dzRFqNs1Iz/APyqg3MfhNPWezqje5PUj/WKuSaKg5MbYgWtjIOLesfKplrDKu4D505NHS7syA1Jo2pJNBoIoCKUrUkGgtagjlCaKksDWo1juajmmlpQrUYXNAmk0qKKRgiaE0IoorUAFEaMUK1GE0U0qikUQBUDR0U0QAApUUmaGfx/zwoBACRupyd/r/n+cKbBo5oUGxVA7qE0Aa1AGWWhSnejptjEtzvpqjoURRFETQoVjBURoUKBgmNFQoVggU0uhQpWYI0RFChWCCKEUdCigWFJoTQoVjWCjmhQrGsGahmoUKZGDDUcUKFEFhRSstChQCJYUWWhQrAAFoilHQo0YTkoezo6FCjWEUPOiKdaFCgYXFH7OhQohsjtaoUKFK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data:image/jpeg;base64,/9j/4AAQSkZJRgABAQAAAQABAAD/2wCEAAkGBxQTEhUUExQVFhUXGBgbFxgYGBoaHBwcGBgXFx0XGhgcHCggHBolHBoXITEhJSkrLi4uGR8zODMsNygtLisBCgoKDg0OGxAQGy8kICQsNCwsLCwsMiwsLC8vLCw0LCwsLCwsLCwsLCwsLCwsLCwsLCwsLCwsLCwsLCwsLCwsLP/AABEIAMgA/AMBIgACEQEDEQH/xAAbAAABBQEBAAAAAAAAAAAAAAACAQMEBQYAB//EAEMQAAEDAgMFBgQDBQcDBQEAAAEAAhEDIQQxQQUSUWFxBiKBkaHwE7HB0TJC4RRSYpLxBxUjM0NyslOCojRUg8LSJP/EABoBAAMBAQEBAAAAAAAAAAAAAAIDBAEFAAb/xAAxEQACAgEDAgIJBAIDAAAAAAAAAQIRAxIhMQRBE1EUImFxgZGh4fAyQrHRUsEFI/H/2gAMAwEAAhEDEQA/APWf2jP3KDe5pt1QT80FSoYWtOtw9iRnrdIXc1HbUyRQRZKcV2GqQ5JOqbcxx1Xb10vxOa3wjfE8gRTM5/NH8E8fn90O8nWtK88SZ7xGCaZGp9+KTdJtJTreCAwOMrY4qBc7ADCLSfVGGHj8/uuAPOU0X/NNcECpMc3OK4tQueT0SF3Xz+SU0GpMMAroOphMtreKUzGSHSbqCNL+JEKfMph1WP6o3P4yipGavMdDevmia0KMah6Ii+0Sha9huryHXRol+JoVGfUAXPq2lHWzB1MfDwPf6pC+VE3pVZ2o2u7D4clg75kAiCBDXOJM5m1hzSnaQa3dLkvy6yYNeSAvJcN2rriuxzatSq2xqh2WcFrZ0iDpcr1PCVQ7dcIuAcuIlFFt8h5MehJ2Tmnkke480YBzJhAXePX5p+kk1WNmp5o6NXxQPbJEWF0yyrylbVsyycKxvpHNS8NW7tr81UtqhTcNUAGaTk2SSGR3I76E5Fc24iPFLSBuOf0XNuY0Tu2wHc4RMwnGujW59+QQWAvohJIyFz6BAo+tZrew3VN0QsEJHDLTnzTclGr7mklrx0Trauk9VCDdSVIokaxPFEjGh2DyC7LNEQmH1AOa9Z6gnkQmSBN0D6s/Zdv5DIrGeoUmPpn5qPVrJ2tX3ZLjIHzyjros9i9oSSXSB+EAZ8geSj6nNHEt+fIoxY3P3Fm7ERfXlfw6qVQe5wBi+s28gqXBhx7xdutByAPz6LUYKqAB3ARF+J5rnx6+cpUqQTwxSvdkXdf6+9Mk42q45i3iprHMcS0ZkSJBtGd029hblqrcHUanUvsIlGhoNJ4Jzc1iea5h4wPU2RValgBmcpz6RxVtIBDGIqxmPoFWYnEtbOYJ89L30UvEgAkybCSJk9PfFVjqRz/M4+/suT/yXXejRqPJZ0+FTdy4DY+o8mIA9fX30VH2j2MXAuaSLXIm+WnFazCU7j35p7aOFmn0v5H9F8vg67q8svEcuCxThCWlLY8l2b2bcKu66d2QYGt5NrcV6nhKgsDAIiwuOUFF/dYc0PAExE87fZNYnD7r7cIH298Suzi6zMqyTByvHl9WOxZiD9UFRo9U3Rqy3PqiL9JX0kJLJBSXc5DuLpiPMx42UGsIJE++inxJhNNpNuCIP31TaBshtdZT8M0FuUqJWHeJnP7QnaUwpssdtkNgx6k865eqdBv78kwEu9ldNUtgKHZm/kOJSC03vmfslZxty5LmXtp8+ZWW1uFQ04Tpcz7+qAUXRmAEztTaLKLZJznqfHQLLu26+q6Py+gQTyqJXg6SeTfhGuIAsXD0nyS02g3B81nsJiXE9eXzhaHBuBz816OYZm6PQuR/66pt7ead3bR68OqLc5J0ZJ7kEouOxAe2LDzRNaBe/j5/dPPZl78UDGXJ1+YRMxFBtzEukDWB/M7vT4AD0VXVA7rBOjj8/wBVYbdvWPXLwF/RVJxf+Ja5nztFl811834rbOriivCRpdl0e6CRlp53PqrvDM6/0P8AVZ7B45sDV3LU8rxxVrSxLo/DaxaZHevGRI8einwSVmZISovGggcuaOpTDh6j5qpOONP8UkZTE6+fpCs8PiWuBI0XThOLVcEM4NbkNhg31QVWybcU86+fC/BR6pyI18l1NXqoSluQca3da3STc9Lpk3Pl/RLtOpvABsWmZ1m3h5FN/HA66/11XzHXYJZsk3ynSXyR1MG0EXGEpXCspaIktGeqoWVXuAAIZz16BO09ngC7iTrw9fFT9LKOFaYRv29hOSFv1mXFWo2BcQcv0ULHsDhvi4vcKNidnb7A6k6Kjc4Od8iMj4pvZmJiWPs78zb58ROhhX5PWWp8P6C4RUXae6OwQs73xTwpXgIWWkjU5JyfNdvoI108UxGd3kbOaIPhKCB5z79UFwSZ4dF1N0mNRn4qwSMuZ3uSKqSCULLu8/ulOtlJlg7Gwkh9vAe7IajTOSeYyI9UNY5gZIqdbm9zt+AeWfM6NC4vAbvHqdLBcRIHoOuR6qDt6RQMGBBHv1RxietGA7W7ZLt4jmI5QLDxueKY2PiGxc97M8f06Ks203/D3hpeT6ouz1AkAxmOPEKKcrjbPoOn/VtxRucC+wPIrS4HHBzWtDcm2P3WWDYaCdRPmp+DxPdHQj5pMJO+Teow61ZfmrB63UhrwRIVThsQe6TM6jjEx9CrGgZaeGfkVXgn61HJ6nHUdw3i/wBEwx0Hd0y98kVR2UXGiBsbwvIEk8LKyyJGe7SN3Xl/FoI8AR9j5rP0S2rUaBZoBm0k2vaCeUhWfaCsTWE95m6CWcPib+XOGzzgrzTa+3KlKsfgVCGid1wzNt0jOHXycMgRqF8/1OB9TnqG21nXw1DD63uNd2l7R/stRhYKbmgkOovIDmgAAOkE7knesQbEJWf2iUDukUajWmA5xiOQ7pN45BeVvque4ueZItDjPQHj8uMp7D1Lb2XAaDSbcfuqPQccI1Lf88jNTm9j2aj29oZCYNt17SMxEmcxyzVjhdpVCd6md5rhIZYQLZOHUWIXm+wa9KpRc18hzRO9Ag3A3QM5uDyhycGLfQfLHkSTOoM55clHPFGOy48g4xTu1v8Aye2Ned1vEiSP14XXVG6+50VR2exDzSZv/mYC05j8vnNjPPTJW7QCI5LqYZyeF29+PccycUp0jNYzFND4DrnPxm8cPsmcZtNlFkkje46A+9VW7cc+nUcSDG9meBEkdJkeCytV5q1CXE8hoAPqSc1Dh6Z5bTbKcvUKEbNXT2pUqDutMmZOXlN/RE79oObnEm9/hnzmlPFRdhkwBFx7laXDGRGR6pXgY8ctMUveQPqskvWZnfi42ke4+5M7pAaTGVxbXgM1PwW2qmJcGvG7UbnMAndgkZcJOvqrc4dpI3277YgmTvN5tIN1F25strD8VgO73YdrMQZPHPP6J+SD0sZg6pJ1Nf2i1w7uBkESb3BUtnAcFT9m2ufvPJhosBlJGbvNXhk5QAn/APFZMkoNT4XH57A+shGE6TI9dkge8ktNve8E71z+SC9ydV1yQDDGx5T6pGIaRgEcUjXZ9UnJwFEktJIB06+CSNNExht4A2mcuCepnWMvn9V5IJuhxju9zi33Krtt0w+i4SZGXkRI5RPkrCR5an7LNdpX1WguY+N6RGWXeE8hYeJWykoo9GLkzBbThtMtOhgxoNcuSTsvUlxptmQRlc6+QvM9Um2HOcXkugH8Vruy4aG54+ah7Kxb6R7gbnHjkZzk55yo5QuLb+B2MWWUZLTv5nobMNUEEkDlI8ANE81m6TfnH6rPYWviSd+C+ZzJ3bnkB4CUdHEOa9wxDGs3t4tLXDMCQ2Mx1PPwk1JFylL938GlFeLi8CytNkVJpkn+pzJ8oVNTph7Ya6cjEmcp1+SusG8BjWgQAAI639U/p5JZLvYh6ynjpEl9+nT5qPVpmCOvj+iepxlHviT9F1QajJdF7o5EdmeOf2kUcTRcS9zalKobD8zS0SBPCCYzGdhKwnxB8Mn8xcBe8DgD0AsvYv7V9n/EptrN7xpyNwZumBnpH2XizGOAMjI9RInP1U+NpWqLncopnOBb55Tfu8eBuncO+J5x88ymsQ6dNBx4c09godn76pc3atlPTr16LrZtQjIWAJI49Vb4yuHieIH3N9bqBgKbrgMDpkaz+HemxzAvB4XT1UZaXuDGmUQcoK5WRXKzqZVGtkeqdhsUX4KJPccWjya76rWjPwWY/s/oN/Y98AEvc4u5bsNjrAnxC0jTN11sMawK/I+ZzO8rrzM12tYHNYw53cfUZ+Z8F5/g6w3nTmTPUZwFqtvYxznP3hESxvCOvG581jMVVZTcTMmwDRnrPTTNJwZNTce//lEs52/YbHAVhvAFwbJFpEnkASJOUK/pDdzF+i8jp9qAyrLqgOUxBsNN42kc7L0DA9tmVaYax9KoMhI7wHAts4HmkZMEoS1HquNGwwrzmB79x5prabAWFgF3zI0ETmPGPFUezdvhju8O7+8NOg1HJabDVGvY54IIIIDtDJmI0KZDIprcBRrYDAUIptGVhPl781JjmlaIAHAfJdOq6WFJRSQyW4hbCBzOaKrxTQqCbSE1swZLLrmCeaOo+6GmICXLgNHUu7IclNSQSq+piKgk/BfpOX9f6KMdrkZ03gce79TKRHPFrY1rctSOPmqXtKxxgNaXiCGtAkyYJLri1gOgTlXtAxouyofBv38bKFW7YUWmzKnKQOPWUOTU1cb+Q3HJRe5h9vbMrNINVxYRvQW3bI7wBGUGLLP4DanwiN5u+wGTYg53nnOnVbHtn2jp18M9oY6SDO8GkSCCC3vSLdV55Sw75I/FaY55GBz+qVOKlH1tvodDB1L/AGo3+F7dYioC2m0NDvwkwIFoIABJ4eOkqvNerUAfUe8VHEEamOVrAkQBAm+im9l+ztN7GuqPdJFmssAYIuVs9mdnqe6N6mHf7r659YUUs6k9MRkU4PWzH0O0FSjVaagc5rnd4596YjO5tpxW+2biDVINo5TIM8VUbR2FScKQLXES4uBJNpOuYPjqrKg+nQaQG7ok6OIzkiY6o4NNR07C83Uc6vgXLqoGU+WaZeTxsqh23WAmSf5HC3iE0/tLRFiT5EeVp0KveVPm/kzmqSXBg/7TcZUJFOd1szug5xPnqViMA0NpVTUB3YGWhOUcz8ivaK+2sGe86nLjYnca42g/m6LCdq6zK9XeDXNYx7W7pDZu2d4tbDSfiHlZBjbdquN+/wDRTHMpNRRg8NRfWqQ1rnakDhmeivMNsh8wRFi1rWtfczoYuZIF/wB4aKwwHZ/fe5pf3CLxYydXgjKbxfKOY9J7L7O+EwueA9uhF3BokXH5h0SM3UJLZWUQjpu2eVUMPUpumk57rkRBa6de7eNbHOCrSlhXPG/UIhzjJDYAAEl7ogCSWjzXp2K2NTrwd1oaDLXWniCxw0mc5BygqTsDZLWMLhTDn9543rw1zjABOtvkpI9RHLtRQ+peLndeRX9hsO6C928GuO81uUWiw4mL+C1wdbhz6quqV3Na4/AcQJkNa7zsOCpz2qYL/DMeK6HSxcYaVFv895y+ozeJPVwTdqbO3gZG9vZkC8ge4PgvGO1FTdqVaMQBYRNyYgk62+a9Ud20YPyT4A//AFXn3aF7cRjHVN0NBazuzYFsNDjxMGONk1ZVCTnKNKhWPEpzSXJS7P2QaoHw2AGIHdGfOQSTEXN1oB2TqbrXPcze5iMv4mgK+7OYdoc47ojgeEDyWzwLae7cT1uRxCg9OlklUdjoeAlHc8x2S/EUSWVmktIEO/ECL2D9Tf18VuuyGM7pIk8Cbb3C3CZv/CVM2/s8Opkls6+cgWVnsfZ5FGmBTb+AaXiNc+qDHkWqTkvl/JPnxRpNFhR/D3vFC99v1Rik8flXGk+Pw+i6a6nFXP0ZI4yG87Epio0g81Kcx/7p8k26hUz3St9KxeZmmRCrviPfoj+MBmlqYSp+4fL9U4zB2vIOtiPqp5dVHVQyES0xNEPFjHyNteXJV+J2e68PBtN4mYvGlypLNq4cf6tHrvD5Js7bw+lWic9UiHW4oL9SD8Kb7Mi09jNLQSBI+qpts9kQ8S0CfLyKvXbcokf5tGZt3gPZSP2pSI/zKX8w+crJdbjdeuGscltpPMdqdmq7JIa6AIMUwTfIDIkdFQdn6BlwcIIsQRETnmc+6Lc17T+309atPncfdRsZhsDXcTUFMutLgQHGMpcDJQ5+qx5cbhrQzCpY5KVGV2A1rIAuSLGIF4tz6rV0J+H3zEN05Dj4KC3s/s8EEPcALjvk3981Kbs/Z4P73/e8jym6kx6Y/vT+JTLI3+1/Ic2Q3eqN13WaZbxLdeMA25q3xFDunuzJ0zgwmMPjcNTbus+Gwfui3mnP73w4iKtP+ZVYcmLGq1L5kmRTm70sMYSzw5oMxGR4gqkxPZak+5AbOkkDryKuv7zon/UZ5hd/eVHIVGeYRzzQl+5L3MBQaVV9Dz/bXZKoxpNI7zfA+/dlhtoYOowkuYe8ACbxLHNfnx+i91r42kcqrefeCiYvF0S0ioaTxBEOIiDciOBt5I8fUONpyTRix01JLc8hY1tV4h4DgDreQRAI57xst1stpDQx0bg4wNbDP8MHJSauzdmH8VOm05EseWm3jySt2bs6wNWpymraBp5KNwxVWtFfiz50hbY2sykGhjmkuOQ6GXW1kiVptmH/AAWxkN0Tx7olUGFwuzWEkbrtO8/e8Ln5rQYbbWHDYD2ARkC0ADpKfBYoNtSW68xGSU2qoktbAOd1W47YVKoLsvxFiLaJ5+28PMCqyebx90dPalI/6jP5kfixTTUvqL0uuDG7R7Bk/wCXUHRwj5LKbY7J4mg5rjTa8C28zKDBvJn8scp5r139ro/vs/m/VB+30f32+Y+hlMl1GuLjKSCxx0SUoo802bidxzpIiQRpMty8wVq8Di2bvdLQJuCQCDP1vCu69TBO/GKR1uGnkkpHAMuBQB4gNUUcEIvaaKn1Da/SyqxtY1iKdLvBxgkfl4yeq1VFkRyDQPBRDtjDgd2o3zHsJv8AvqhYfFbI5qmDxwf6l8yXI5T7FyHBcXhUzdvUNajP5ghft6hpUp+YTH1GPzXzFLDJ9i3+Jfqm556qqO3cPrVp+Dgmn9osN/1qY/7gsWaHmvmF4bXYuDBgSUw7DhVg7R4aP8+lH+4I2bXa67Ht3eo+oWSmnwwlBooqnZ8TIAkwbNYLxyagbsGfxMBj+FnH/ba0q+rVIMW9wkp15PBQ6cr4a/PiX+kSSKhuxGAR8L0b/wDn6IXdnqOtDyDPO4V5TrEn+v3R1KydDFl7tfL7in1MvIzh2PQB/wDSvNs2tpnPPPnf3CptuVMFh4+LhsRcZhtMWyP4XC8kZ8Fu3VFjf7S8MX4cOAEh4GZmHA2gc016oNK0/wA94Klr52Mue1OywBNDGHnNM6z+9Fjy8UVHtZswxFDEE2u8Uz8iLW4rLYDZO84CPxGJOt7+kT1C2eD7HskAkbrbSLlx7pymAI3syOiY82JHtLT23LnYOMwWJn4OFqHd3STDRnIGRnRXjdkUf+g/x3Tw5clG7D7O+DSMG7nm/IAQPL5rUjx80uMcuVaoOl22+5ksig6op27Mo/8Atv8Awb9pXHYtDWgem60j9VbhxuUZf79hH4Oat5fT7geNvsU7dj0IP/8AOf5GpitsTCxJw54fhHyCvzUPNR8TXIj3C9KGWKvVfwPKdvg84xPaDZDHbrqbibZUQR78fukHavZJyo1R/wDALXzuTosd2ywkYmoTBEBx4zLpIIyNhbIyndgbIqVBNOIgkEmLXInhZMjkx6FJsJxkmbjCdotlvMClUGgmlHqNAVoMNg8LVYC2i8iLEtg+NsvBYfZfZx5LWvdu70wBJnduYkcZHmvVMO2BAMAZdMvolzbm6xP/AGato3Iq6Wx6JNqLxnkBcfbknW7FoXmgT1a26siMr+qK+klB4WX/AC+n3M8XyK+psWif9H/xaPIDJQcbsyhTY95oOLWgmGgTAz1vxV3vlRNpN36T25hzCPMFZOOVK09+ePueWV8Hn+N7XbMkTRqkZzAEnoDEC/spafabZbv9Cpx/NfI6HjIWHw2zTuh7wYLwN06Cbk8HTlGS22zezWGdTDm0zumDc3M36Jk+pxR9o3wn2Zb7OxGBrOaGYcneBABZBniSXZQFfN7PYY5UGfyFU3ZnZobiJjuhsiTcT6ZSteYHig9fIlLHVCpS0OnyVQ7O4ef8lnD8JTjez9HMUf8Al9SrIDn80ocmx6fL3kvl9wHnK0bEptNqMQD6+MzYJBsRl/8AAjy+pVnM8UiYumn/AJfQz0j2FWditP8ApAciGx9ShOxGNtugTeAD91ZOHMp6nEJT6eSe8r+AfpDrgg4kXPh9EwwZ5p2o29/d0wHWt7skJNPYd2Dpvuny8ZmdFDpvunnutw5p2p/wA4oc+MCSVV9o2b+HqDMgBw6sIP0Uwv0y9hI5gNjkRfoZH1Ss2prg2KSZ5vhaO4WzFnxPUi61tarDHBpnnxsMvusfiGkPeHEy13yMfRafJgA1INtJDT8lx8kmuSyKvg0nZ+jFBgOcR5299FaF8Rn5qLsuG0mDXdH3j5I3G8e8gu/iahCKZz5rU2Ph/uVxf7knyUUOvH0RF3NNnltUgVCtx7fTdS8rpHBK0IJqTj6oUa7nm/arZ4GIn94P0kflPlmmezdYsDrCAS3hOvlY9Vd9vaJG7UGhA9C36jyVN2ZxDR3Xj80Dy+VyFxcmrTTVlcN2bLZtGa3+1g8zn42K0FM2HNUWwruqGBBcNdBJ4fxeivt67ffBdLoY6cSZPn5oI6oNAjfkg4CLWVqTbJq2BqPt4/NN/ZLAy4/eUlPIeS9JXFo3jc8r29hofUpGQ0vdMXi834COV1q8NLKbdQRbmI0jSNFXdrqY36wNgRPdzu1v1CscISKbQ7MweUmIjgIK+dnzXk/6Owt0n7C27OsjfOkwOjbfOVZu0iZUfZdLdpN/iufEk/VSHG673TxUcCr3/M5GSWrIxd9wskFQ6pCeq4xN0UpSvZ8GpKh4uQ76EkJovHPzWLJff8+pjgOOcbomvsLhMOIXTGtkOSVfn2CjCx6o26hNyPlkncTVMgDjf0n0QaKC2UgU4k+9Age7u+9EUm8aoahsRAzVGNOn70DJ7gkyZ669EtMXPv3ohYOMcETOOqOr2YJgu1dEtxNUSYdDh0c2f+YJV1s82pjUx4AgDzP1QducLLmO4tc0noQ4ekp3s1ht5tEnUa9c/QLk9RjbaS8/9FUJ7fA1tJvd8vRrR9EJzhPvNup+qZLea7GlkZzQAkKINzSNZxWKfd8Hmg25JQNUhyul0EI+3IK5KLtlR3sO4gwQDHmCPVY/s7XO+/i5oOlhnblK9HxlHfplsC4IE9F55sGiGVHsIJcGva4WH4XDduuNnjVxLcXmb3YOHLGXnvE5yLSY9PkrWqcjwTGzmEU2NMWAmPfBSKmq7KjpxJIju5MGo/gmDWuOqJj5umqgkgdVuObdMzSuAg+4Pkua/MeK4Ny98kQEfJa8qTvsZptUY/tnR3jIObf+JnyukwmK36NGMy2RpmJHqQpvbBh+AXAXG9edD6KFsOiD8ECLNblwgGfKFx+qx/8AY67luLJ6iXlZrmWDW8B8gkLrrp4Lg0CLLqQklCuyImrYm9JRVHc1zSOaQCY5lSubtpjlFUE6oIzHkm2kcvYSuHMewgDc7jy9clO59qDSFqZ/l0RTzTJ6jROluXRCs8k6N0qtxC63Dmm3lP1SojyYTse73MYgcUy4XTg1Tb1ZGVAUGWnu+nvikbcwueZj7IqWf3QObSs2hnb2B+LRIGYgj1B+YKgdmsM5vcdmyw8XSfmtE0j375JnDuAc6BdTeE5uM+yd/wBG6qWklVY8k0Rqla4m9tSk0EHh+quUdhTdAtk6p5pjihpDPP2AibZD5NnmEG8SuKAOThFoXpSUWYlsNuyn37sslR2E9uNc9pHw3C/pb0Wwa0QhpgB0g2IEZecwhnCGq339wcZNLYkUQAByAHkm67rAcZ+y7fgZ9E0dJ4KjI4qNIVC73DYbW9+4Q2HXNCX31sheb2So5YpUG02wy/hzSNdmgJA19lIHXQPLutzyiRdq4IVqZYTZQthbPNJzpBtAblkGtE2yyyV094ibeaFjQTnfgp5QTmpyfwDUmlpQQdb5Jw8k2W3sjBtqnypwqO4C5sS5CF+S579FzSI5kpCt9hnAjmeiaLc79fBPRqmyJHVTTu+9jEMVmwBf3A9VIY+Gt6KM8EZe/d0+amUXt70UeVuM03f0DrYKuFHqFP1hdR6pXWxCWCx1igIsiYbIotknoFi8ISlt/Lolpfl5+5R1Bf0CBb8mN1wERaE01sDkU7yy8f0Q0zMwJj3ZbiqK3R6TvuHTmOicIt7v7CSlNreCM9PfBbGTe3YxnEQk3fFOdRK7e6pjyLlUZQG4OCcFPLJC3xRvskuVptoKgXAxFrIGjI/RE0k5pQMuRWqafYFoVwkJs5HP0T7+SYLvNN1ruAkIW811Onz9Um57lK1oGo80pzXYOhXt5pCziuI6ISCiTT3o8wnReeCQVQibMpQ+NUqcYtfp/Pkan7RsPPAeRREngAjc/mPNIZtCx400klXwPKVckfcJKde23v3dFunkiLDCWumf6mG8q4Gg0wg3TOeaNxN0LJtlKHw5Xt/JutAVKVk4YROJ1CssBRBYCQl5sDm6T/gx5KVlZiKd1EqhIuVeJGWLTannNsuXL05uPB6rAo0964JmBllp6Z+ZT7MK7MuMxE68z6BcuS1na7GTgOfszv3jmLwJidPCyNtCI4DQZW8Vy5FHqX3SA0CvpooXLkrxdroOg+qBwXLkPiyckkYCRCTdJOa5ctnlkvVR6trHTTCE0eAJXLlqk6tsG+wG6f3U4ygSlXJeWbs26Qhw4Cb/AGXkuXLJPRJV/s9exwpcgiLeELly85vsbQQp8lxpcvkuXJUeonV2eAi+SLcHBcuRucpb2FwARewR7lsiuXJviyjj2YDSbGn0eR9fukp0IyC5cpV1c5OmbpXI/wDCcYEZqdhKENgi65cqVjjqsVKb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6" name="Picture 8" descr="http://photos1.blogger.com/hello/286/2511/1024/thiebaud_p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715375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- </a:t>
            </a:r>
            <a:r>
              <a:rPr lang="pt-BR" sz="2700" b="1" dirty="0" smtClean="0"/>
              <a:t>Roy </a:t>
            </a:r>
            <a:r>
              <a:rPr lang="pt-BR" sz="2700" b="1" dirty="0" err="1" smtClean="0"/>
              <a:t>Lichtenstein</a:t>
            </a:r>
            <a:r>
              <a:rPr lang="pt-BR" sz="2700" dirty="0" smtClean="0"/>
              <a:t>: pintor norte-americano que trabalhou muito com HQs (histórias em quadrinhos), criticando a cultura de massas.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8" name="Picture 4" descr="https://abrapinheiros.files.wordpress.com/2013/04/roy_lichtenstein_repro_by_mea1007-d377p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572500" cy="503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ROMERO BRITO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3071802" cy="5097510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Nome :</a:t>
            </a:r>
          </a:p>
          <a:p>
            <a:pPr>
              <a:buNone/>
            </a:pPr>
            <a:r>
              <a:rPr lang="pt-BR" sz="2400" b="1" dirty="0" smtClean="0">
                <a:solidFill>
                  <a:schemeClr val="tx2"/>
                </a:solidFill>
              </a:rPr>
              <a:t>     Romero Britto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Nascimento:</a:t>
            </a:r>
          </a:p>
          <a:p>
            <a:pPr>
              <a:buNone/>
            </a:pPr>
            <a:r>
              <a:rPr lang="pt-BR" sz="2400" b="1" dirty="0" smtClean="0">
                <a:solidFill>
                  <a:schemeClr val="tx2"/>
                </a:solidFill>
              </a:rPr>
              <a:t>   6 de </a:t>
            </a:r>
            <a:r>
              <a:rPr lang="pt-BR" sz="2400" b="1" dirty="0" smtClean="0">
                <a:solidFill>
                  <a:schemeClr val="tx2"/>
                </a:solidFill>
              </a:rPr>
              <a:t>outubro </a:t>
            </a:r>
            <a:r>
              <a:rPr lang="pt-BR" sz="2400" b="1" dirty="0" smtClean="0">
                <a:solidFill>
                  <a:schemeClr val="tx2"/>
                </a:solidFill>
              </a:rPr>
              <a:t>de</a:t>
            </a:r>
          </a:p>
          <a:p>
            <a:pPr>
              <a:buNone/>
            </a:pPr>
            <a:r>
              <a:rPr lang="pt-BR" sz="2400" b="1" dirty="0" smtClean="0">
                <a:solidFill>
                  <a:schemeClr val="tx2"/>
                </a:solidFill>
              </a:rPr>
              <a:t>   1963</a:t>
            </a:r>
            <a:r>
              <a:rPr lang="pt-BR" sz="2400" b="1" dirty="0" smtClean="0">
                <a:solidFill>
                  <a:schemeClr val="tx2"/>
                </a:solidFill>
              </a:rPr>
              <a:t> </a:t>
            </a:r>
            <a:r>
              <a:rPr lang="pt-BR" sz="2400" b="1" dirty="0" smtClean="0">
                <a:solidFill>
                  <a:schemeClr val="tx2"/>
                </a:solidFill>
              </a:rPr>
              <a:t>em Recife</a:t>
            </a:r>
            <a:r>
              <a:rPr lang="pt-BR" sz="2400" b="1" dirty="0" smtClean="0">
                <a:solidFill>
                  <a:schemeClr val="tx2"/>
                </a:solidFill>
              </a:rPr>
              <a:t>, </a:t>
            </a:r>
            <a:r>
              <a:rPr lang="pt-BR" sz="2400" b="1" dirty="0" smtClean="0">
                <a:solidFill>
                  <a:schemeClr val="tx2"/>
                </a:solidFill>
              </a:rPr>
              <a:t>PE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Nacionalidade</a:t>
            </a:r>
            <a:r>
              <a:rPr lang="pt-BR" sz="2400" b="1" dirty="0" smtClean="0">
                <a:solidFill>
                  <a:schemeClr val="tx2"/>
                </a:solidFill>
              </a:rPr>
              <a:t> </a:t>
            </a:r>
            <a:r>
              <a:rPr lang="pt-BR" sz="2400" b="1" dirty="0" smtClean="0">
                <a:solidFill>
                  <a:schemeClr val="tx2"/>
                </a:solidFill>
              </a:rPr>
              <a:t>:brasileiro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Área:Pintura,</a:t>
            </a:r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Escultura,</a:t>
            </a:r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Serigrafia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Movimento(s):</a:t>
            </a:r>
          </a:p>
          <a:p>
            <a:pPr>
              <a:buNone/>
            </a:pPr>
            <a:r>
              <a:rPr lang="pt-BR" sz="2400" b="1" dirty="0" smtClean="0">
                <a:solidFill>
                  <a:schemeClr val="tx2"/>
                </a:solidFill>
              </a:rPr>
              <a:t>     Pop </a:t>
            </a:r>
            <a:r>
              <a:rPr lang="pt-BR" sz="2400" b="1" dirty="0" err="1" smtClean="0">
                <a:solidFill>
                  <a:schemeClr val="tx2"/>
                </a:solidFill>
              </a:rPr>
              <a:t>art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https://encrypted-tbn2.gstatic.com/images?q=tbn:ANd9GcQE-vkAGn5YHrGniYZfipqqBUs21uf2t1j3kWM1U-IFZ1V_F8Sm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214710" cy="2928958"/>
          </a:xfrm>
          <a:prstGeom prst="rect">
            <a:avLst/>
          </a:prstGeom>
          <a:noFill/>
        </p:spPr>
      </p:pic>
      <p:pic>
        <p:nvPicPr>
          <p:cNvPr id="23556" name="Picture 4" descr="https://encrypted-tbn0.gstatic.com/images?q=tbn:ANd9GcS3wYywIGLbbORsDIYQfTvVZ5J-oNAlTTXcNTLN-qz56D7ZC5xP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400549"/>
            <a:ext cx="2928958" cy="2457451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TbVuQB8NHf7bprEPsIo0zlYZOcppHRFWBEtcuLcKX8UvGYj3U-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0319" y="214290"/>
            <a:ext cx="2733681" cy="3367070"/>
          </a:xfrm>
          <a:prstGeom prst="rect">
            <a:avLst/>
          </a:prstGeom>
          <a:noFill/>
        </p:spPr>
      </p:pic>
      <p:pic>
        <p:nvPicPr>
          <p:cNvPr id="23560" name="Picture 8" descr="https://encrypted-tbn2.gstatic.com/images?q=tbn:ANd9GcS0t7RU6tZInWJGtV4d_mw0hjngPLqI2cM-aUcBChBDzd1SPrni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42" y="3786190"/>
            <a:ext cx="292895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113</TotalTime>
  <Words>66</Words>
  <Application>Microsoft Office PowerPoint</Application>
  <PresentationFormat>Apresentação na tela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Verve</vt:lpstr>
      <vt:lpstr>Slide 1</vt:lpstr>
      <vt:lpstr>Slide 2</vt:lpstr>
      <vt:lpstr>Slide 3</vt:lpstr>
      <vt:lpstr>Slide 4</vt:lpstr>
      <vt:lpstr>Andy Warhol: maior representante da Pop Art. Além de pintor foi também cineasta.</vt:lpstr>
      <vt:lpstr> </vt:lpstr>
      <vt:lpstr>- Wayne Thiebaud: pintor norte-americano que se destacou na criação de obras com teor humorístico e nostálgico</vt:lpstr>
      <vt:lpstr>- Roy Lichtenstein: pintor norte-americano que trabalhou muito com HQs (histórias em quadrinhos), criticando a cultura de massas.</vt:lpstr>
      <vt:lpstr>ROMERO BRITO</vt:lpstr>
      <vt:lpstr>Slide 10</vt:lpstr>
      <vt:lpstr>ATIVIDADE PARA NOTA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Art</dc:title>
  <dc:creator>Carminha</dc:creator>
  <cp:lastModifiedBy>Carminha</cp:lastModifiedBy>
  <cp:revision>12</cp:revision>
  <dcterms:created xsi:type="dcterms:W3CDTF">2014-09-29T17:46:44Z</dcterms:created>
  <dcterms:modified xsi:type="dcterms:W3CDTF">2014-09-29T19:39:48Z</dcterms:modified>
</cp:coreProperties>
</file>