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919C25-64EB-4BE9-8B7D-0A22D898C7B2}" type="datetimeFigureOut">
              <a:rPr lang="pt-BR" smtClean="0"/>
              <a:pPr/>
              <a:t>31/10/2014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D64414-DABD-4E68-BDA3-45B71064642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4429155"/>
          </a:xfrm>
        </p:spPr>
        <p:txBody>
          <a:bodyPr>
            <a:normAutofit/>
          </a:bodyPr>
          <a:lstStyle/>
          <a:p>
            <a:r>
              <a:rPr lang="pt-BR" b="1" dirty="0"/>
              <a:t>Arte </a:t>
            </a:r>
            <a:r>
              <a:rPr lang="pt-BR" b="1" dirty="0" err="1"/>
              <a:t>povera</a:t>
            </a:r>
            <a:r>
              <a:rPr lang="pt-BR" b="1" dirty="0"/>
              <a:t>: Matérias inúteis produzem arte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10" y="285728"/>
            <a:ext cx="8290778" cy="5962672"/>
          </a:xfrm>
        </p:spPr>
        <p:txBody>
          <a:bodyPr>
            <a:noAutofit/>
          </a:bodyPr>
          <a:lstStyle/>
          <a:p>
            <a:r>
              <a:rPr lang="pt-BR" sz="2400" i="1" dirty="0" err="1"/>
              <a:t>Povera</a:t>
            </a:r>
            <a:r>
              <a:rPr lang="pt-BR" sz="2400" dirty="0"/>
              <a:t>, feminino de </a:t>
            </a:r>
            <a:r>
              <a:rPr lang="pt-BR" sz="2400" i="1" dirty="0" err="1"/>
              <a:t>povero</a:t>
            </a:r>
            <a:r>
              <a:rPr lang="pt-BR" sz="2400" dirty="0"/>
              <a:t>, é uma palavra italiana que significa "pobre". Assim foi conhecido esse movimento surgido na década de 1960 na Itália: Arte </a:t>
            </a:r>
            <a:r>
              <a:rPr lang="pt-BR" sz="2400" i="1" dirty="0" err="1"/>
              <a:t>povera</a:t>
            </a:r>
            <a:r>
              <a:rPr lang="pt-BR" sz="2400" dirty="0"/>
              <a:t>. Pobre porque propunha a utilização de materiais inúteis, simples, o que hoje comumente chamamos de sucata: metal, pedra, areia, madeira, trapos, etc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 </a:t>
            </a:r>
            <a:r>
              <a:rPr lang="pt-BR" sz="2400" dirty="0"/>
              <a:t>Assim como na </a:t>
            </a:r>
            <a:r>
              <a:rPr lang="pt-BR" sz="2400" i="1" dirty="0"/>
              <a:t>pop </a:t>
            </a:r>
            <a:r>
              <a:rPr lang="pt-BR" sz="2400" i="1" dirty="0" err="1"/>
              <a:t>art</a:t>
            </a:r>
            <a:r>
              <a:rPr lang="pt-BR" sz="2400" dirty="0"/>
              <a:t>, havia uma tentativa de aproximar as obras do cotidiano das pessoas comuns. Porém, enquanto a </a:t>
            </a:r>
            <a:r>
              <a:rPr lang="pt-BR" sz="2400" i="1" dirty="0"/>
              <a:t>pop </a:t>
            </a:r>
            <a:r>
              <a:rPr lang="pt-BR" sz="2400" i="1" dirty="0" err="1"/>
              <a:t>art</a:t>
            </a:r>
            <a:r>
              <a:rPr lang="pt-BR" sz="2400" dirty="0"/>
              <a:t> utilizava imagens e técnicas massificadas, a arte </a:t>
            </a:r>
            <a:r>
              <a:rPr lang="pt-BR" sz="2400" i="1" dirty="0" err="1"/>
              <a:t>povera</a:t>
            </a:r>
            <a:r>
              <a:rPr lang="pt-BR" sz="2400" dirty="0"/>
              <a:t> buscava empobrecer as obras de arte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O </a:t>
            </a:r>
            <a:r>
              <a:rPr lang="pt-BR" sz="2400" dirty="0"/>
              <a:t>termo arte </a:t>
            </a:r>
            <a:r>
              <a:rPr lang="pt-BR" sz="2400" i="1" dirty="0" err="1"/>
              <a:t>povera</a:t>
            </a:r>
            <a:r>
              <a:rPr lang="pt-BR" sz="2400" dirty="0"/>
              <a:t> foi criado pelo crítico Germano </a:t>
            </a:r>
            <a:r>
              <a:rPr lang="pt-BR" sz="2400" dirty="0" err="1"/>
              <a:t>Celant</a:t>
            </a:r>
            <a:r>
              <a:rPr lang="pt-BR" sz="2400" dirty="0"/>
              <a:t> em 1967, por ocasião da exposições realizada por esses artistas</a:t>
            </a:r>
            <a:r>
              <a:rPr lang="pt-BR" sz="2400" dirty="0" smtClean="0"/>
              <a:t>.</a:t>
            </a:r>
          </a:p>
          <a:p>
            <a:r>
              <a:rPr lang="pt-BR" sz="2400" dirty="0"/>
              <a:t>A arte </a:t>
            </a:r>
            <a:r>
              <a:rPr lang="pt-BR" sz="2400" i="1" dirty="0" err="1"/>
              <a:t>povera</a:t>
            </a:r>
            <a:r>
              <a:rPr lang="pt-BR" sz="2400" dirty="0"/>
              <a:t> também atuou como uma crítica à economia capitalista e à sociedade de consumo, de maneira a provocar reflexões sobre o valor de uso das coisas.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42852"/>
            <a:ext cx="7862150" cy="6429420"/>
          </a:xfrm>
        </p:spPr>
        <p:txBody>
          <a:bodyPr>
            <a:normAutofit/>
          </a:bodyPr>
          <a:lstStyle/>
          <a:p>
            <a:r>
              <a:rPr lang="pt-BR" dirty="0"/>
              <a:t>Essas obras de arte desafiavam os padrões vigentes; elas pertencem à esfera dos movimentos de contracultura dos anos 60 e, muitas vezes, propunham uma interação entre artista e </a:t>
            </a:r>
            <a:r>
              <a:rPr lang="pt-BR" dirty="0" smtClean="0"/>
              <a:t>trabalho</a:t>
            </a:r>
          </a:p>
          <a:p>
            <a:r>
              <a:rPr lang="pt-BR" dirty="0"/>
              <a:t>Em meados da década de 1970 a Arte </a:t>
            </a:r>
            <a:r>
              <a:rPr lang="pt-BR" dirty="0" err="1"/>
              <a:t>Povera</a:t>
            </a:r>
            <a:r>
              <a:rPr lang="pt-BR" dirty="0"/>
              <a:t>, como movimento, chega ao fim com seus artistas desenvolvendo obras em direções diversas. Apesar do breve período de existência, a Arte </a:t>
            </a:r>
            <a:r>
              <a:rPr lang="pt-BR" dirty="0" err="1"/>
              <a:t>Povera</a:t>
            </a:r>
            <a:r>
              <a:rPr lang="pt-BR" dirty="0"/>
              <a:t> marcou seu nome na história da arte.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endParaRPr lang="pt-BR" sz="1400" dirty="0" smtClean="0"/>
          </a:p>
          <a:p>
            <a:endParaRPr lang="pt-BR" sz="1400" dirty="0" smtClean="0"/>
          </a:p>
          <a:p>
            <a:endParaRPr lang="pt-BR" sz="1400" dirty="0" smtClean="0"/>
          </a:p>
          <a:p>
            <a:endParaRPr lang="pt-BR" sz="1400" dirty="0" smtClean="0"/>
          </a:p>
          <a:p>
            <a:endParaRPr lang="pt-BR" sz="1400" dirty="0" smtClean="0"/>
          </a:p>
          <a:p>
            <a:pPr>
              <a:buNone/>
            </a:pPr>
            <a:endParaRPr lang="pt-BR" sz="1400" dirty="0" smtClean="0"/>
          </a:p>
          <a:p>
            <a:pPr>
              <a:buNone/>
            </a:pPr>
            <a:r>
              <a:rPr lang="pt-BR" sz="1400" dirty="0" err="1" smtClean="0"/>
              <a:t>Jannis</a:t>
            </a:r>
            <a:r>
              <a:rPr lang="pt-BR" sz="1400" dirty="0" smtClean="0"/>
              <a:t> </a:t>
            </a:r>
            <a:r>
              <a:rPr lang="pt-BR" sz="1400" dirty="0" err="1" smtClean="0"/>
              <a:t>Kounellis</a:t>
            </a:r>
            <a:r>
              <a:rPr lang="pt-BR" sz="1400" dirty="0" smtClean="0"/>
              <a:t>,  </a:t>
            </a:r>
            <a:r>
              <a:rPr lang="pt-BR" sz="1400" i="1" dirty="0" smtClean="0"/>
              <a:t>Margarida com fogo,1969      </a:t>
            </a:r>
            <a:r>
              <a:rPr lang="pt-BR" sz="1200" i="1" dirty="0" smtClean="0"/>
              <a:t>                                       STRUCTURE THAT EATES, GIOVANNI ANSELMO,1968</a:t>
            </a:r>
            <a:endParaRPr lang="pt-BR" sz="1400" i="1" dirty="0" smtClean="0"/>
          </a:p>
          <a:p>
            <a:pPr>
              <a:buNone/>
            </a:pPr>
            <a:r>
              <a:rPr lang="pt-BR" sz="1400" i="1" dirty="0" smtClean="0"/>
              <a:t>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1026" name="Picture 2" descr="Reproduçã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3286148" cy="3057504"/>
          </a:xfrm>
          <a:prstGeom prst="rect">
            <a:avLst/>
          </a:prstGeom>
          <a:noFill/>
        </p:spPr>
      </p:pic>
      <p:pic>
        <p:nvPicPr>
          <p:cNvPr id="1028" name="Picture 4" descr="Reproduçã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0"/>
            <a:ext cx="3429024" cy="3143250"/>
          </a:xfrm>
          <a:prstGeom prst="rect">
            <a:avLst/>
          </a:prstGeom>
          <a:noFill/>
        </p:spPr>
      </p:pic>
      <p:pic>
        <p:nvPicPr>
          <p:cNvPr id="1030" name="Picture 6" descr="Reproduçã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662339"/>
            <a:ext cx="2786064" cy="3195661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3929058" y="499866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/>
              <a:t>Pistoletto</a:t>
            </a:r>
            <a:r>
              <a:rPr lang="pt-BR" dirty="0"/>
              <a:t>, </a:t>
            </a:r>
            <a:r>
              <a:rPr lang="pt-BR" i="1" dirty="0"/>
              <a:t>Vietnam</a:t>
            </a:r>
            <a:r>
              <a:rPr lang="pt-BR" dirty="0"/>
              <a:t>, 1962-65.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PARA NOTA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GRUPO DE 5 PESSOAS</a:t>
            </a:r>
          </a:p>
          <a:p>
            <a:r>
              <a:rPr lang="pt-BR" dirty="0" smtClean="0"/>
              <a:t>TRAZER A MAIOR DIVERSIDADE DE SUCATA  POSSÍVEL:</a:t>
            </a:r>
          </a:p>
          <a:p>
            <a:r>
              <a:rPr lang="pt-BR" dirty="0" smtClean="0"/>
              <a:t>POTE DE IOGURTE</a:t>
            </a:r>
          </a:p>
          <a:p>
            <a:r>
              <a:rPr lang="pt-BR" dirty="0" smtClean="0"/>
              <a:t>TAMPA DE POTE DE SORVETE</a:t>
            </a:r>
          </a:p>
          <a:p>
            <a:r>
              <a:rPr lang="pt-BR" dirty="0" smtClean="0"/>
              <a:t>PALITO DE PICOLÉ</a:t>
            </a:r>
          </a:p>
          <a:p>
            <a:r>
              <a:rPr lang="pt-BR" dirty="0" smtClean="0"/>
              <a:t>BANDEJA DE OVOS </a:t>
            </a:r>
          </a:p>
          <a:p>
            <a:r>
              <a:rPr lang="pt-BR" dirty="0" smtClean="0"/>
              <a:t>BARBANTE</a:t>
            </a:r>
          </a:p>
          <a:p>
            <a:r>
              <a:rPr lang="pt-BR" dirty="0" smtClean="0"/>
              <a:t>TAMPAS DE REFRIGERANTE</a:t>
            </a:r>
          </a:p>
          <a:p>
            <a:r>
              <a:rPr lang="pt-BR" dirty="0" smtClean="0"/>
              <a:t>RETALHOS DE TECIDOS </a:t>
            </a:r>
          </a:p>
          <a:p>
            <a:r>
              <a:rPr lang="pt-BR" smtClean="0"/>
              <a:t>BOTÕES ,ETC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130</Words>
  <Application>Microsoft Office PowerPoint</Application>
  <PresentationFormat>Apresentação na tela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Solstício</vt:lpstr>
      <vt:lpstr>Arte povera: Matérias inúteis produzem arte </vt:lpstr>
      <vt:lpstr>Slide 2</vt:lpstr>
      <vt:lpstr>Slide 3</vt:lpstr>
      <vt:lpstr>Slide 4</vt:lpstr>
      <vt:lpstr>ATIVIDADE PARA NOTA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 povera: Matérias inúteis produzem arte</dc:title>
  <dc:creator>Carminha</dc:creator>
  <cp:lastModifiedBy>Carminha</cp:lastModifiedBy>
  <cp:revision>5</cp:revision>
  <dcterms:created xsi:type="dcterms:W3CDTF">2014-10-31T01:55:40Z</dcterms:created>
  <dcterms:modified xsi:type="dcterms:W3CDTF">2014-10-31T02:53:22Z</dcterms:modified>
</cp:coreProperties>
</file>